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</p:sldMasterIdLst>
  <p:notesMasterIdLst>
    <p:notesMasterId r:id="rId5"/>
  </p:notesMasterIdLst>
  <p:sldIdLst>
    <p:sldId id="306" r:id="rId3"/>
    <p:sldId id="329" r:id="rId4"/>
    <p:sldId id="352" r:id="rId6"/>
    <p:sldId id="394" r:id="rId7"/>
    <p:sldId id="395" r:id="rId8"/>
    <p:sldId id="396" r:id="rId9"/>
    <p:sldId id="330" r:id="rId10"/>
    <p:sldId id="294" r:id="rId11"/>
    <p:sldId id="333" r:id="rId12"/>
    <p:sldId id="334" r:id="rId13"/>
    <p:sldId id="397" r:id="rId14"/>
    <p:sldId id="398" r:id="rId15"/>
    <p:sldId id="399" r:id="rId16"/>
    <p:sldId id="404" r:id="rId17"/>
    <p:sldId id="400" r:id="rId18"/>
    <p:sldId id="401" r:id="rId19"/>
    <p:sldId id="402" r:id="rId20"/>
    <p:sldId id="403" r:id="rId21"/>
    <p:sldId id="336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5" r:id="rId33"/>
    <p:sldId id="416" r:id="rId34"/>
    <p:sldId id="417" r:id="rId35"/>
    <p:sldId id="331" r:id="rId36"/>
  </p:sldIdLst>
  <p:sldSz cx="24742775" cy="13716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3770" b="0" i="0" u="none" strike="noStrike" cap="none" baseline="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3770" b="0" i="0" u="none" strike="noStrike" cap="none" baseline="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3770" b="0" i="0" u="none" strike="noStrike" cap="none" baseline="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3770" b="0" i="0" u="none" strike="noStrike" cap="none" baseline="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3770" b="0" i="0" u="none" strike="noStrike" cap="none" baseline="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3770" b="0" i="0" u="none" strike="noStrike" cap="none" baseline="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3770" b="0" i="0" u="none" strike="noStrike" cap="none" baseline="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3770" b="0" i="0" u="none" strike="noStrike" cap="none" baseline="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3770" b="0" i="0" u="none" strike="noStrike" cap="none" baseline="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CCCB284-FAD9-4ACF-BBE5-987686199942}">
          <p14:sldIdLst>
            <p14:sldId id="306"/>
            <p14:sldId id="329"/>
            <p14:sldId id="352"/>
            <p14:sldId id="394"/>
            <p14:sldId id="395"/>
            <p14:sldId id="396"/>
            <p14:sldId id="330"/>
            <p14:sldId id="294"/>
            <p14:sldId id="333"/>
            <p14:sldId id="334"/>
            <p14:sldId id="397"/>
            <p14:sldId id="398"/>
            <p14:sldId id="399"/>
            <p14:sldId id="404"/>
            <p14:sldId id="400"/>
            <p14:sldId id="401"/>
            <p14:sldId id="402"/>
            <p14:sldId id="403"/>
            <p14:sldId id="336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331"/>
          </p14:sldIdLst>
        </p14:section>
        <p14:section name="Раздел без заголовка" id="{F03BB59A-273A-4306-BA96-E51F876B3C4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555" userDrawn="1">
          <p15:clr>
            <a:srgbClr val="A4A3A4"/>
          </p15:clr>
        </p15:guide>
        <p15:guide id="2" pos="7928" userDrawn="1">
          <p15:clr>
            <a:srgbClr val="A4A3A4"/>
          </p15:clr>
        </p15:guide>
        <p15:guide id="4" pos="10378" userDrawn="1">
          <p15:clr>
            <a:srgbClr val="A4A3A4"/>
          </p15:clr>
        </p15:guide>
        <p15:guide id="5" pos="5475" userDrawn="1">
          <p15:clr>
            <a:srgbClr val="A4A3A4"/>
          </p15:clr>
        </p15:guide>
        <p15:guide id="7" pos="635" userDrawn="1">
          <p15:clr>
            <a:srgbClr val="A4A3A4"/>
          </p15:clr>
        </p15:guide>
        <p15:guide id="8" pos="14908" userDrawn="1">
          <p15:clr>
            <a:srgbClr val="A4A3A4"/>
          </p15:clr>
        </p15:guide>
        <p15:guide id="12" orient="horz" pos="8058" userDrawn="1">
          <p15:clr>
            <a:srgbClr val="A4A3A4"/>
          </p15:clr>
        </p15:guide>
        <p15:guide id="13" orient="horz" pos="1873" userDrawn="1">
          <p15:clr>
            <a:srgbClr val="A4A3A4"/>
          </p15:clr>
        </p15:guide>
        <p15:guide id="14" pos="11323" userDrawn="1">
          <p15:clr>
            <a:srgbClr val="A4A3A4"/>
          </p15:clr>
        </p15:guide>
        <p15:guide id="15" pos="4229" userDrawn="1">
          <p15:clr>
            <a:srgbClr val="A4A3A4"/>
          </p15:clr>
        </p15:guide>
        <p15:guide id="16" orient="horz" pos="25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67F"/>
    <a:srgbClr val="0072BC"/>
    <a:srgbClr val="3E3E3E"/>
    <a:srgbClr val="71CA52"/>
    <a:srgbClr val="53C93D"/>
    <a:srgbClr val="C09D29"/>
    <a:srgbClr val="9C7822"/>
    <a:srgbClr val="F0B928"/>
    <a:srgbClr val="525252"/>
    <a:srgbClr val="92C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6395" autoAdjust="0"/>
  </p:normalViewPr>
  <p:slideViewPr>
    <p:cSldViewPr showGuides="1">
      <p:cViewPr varScale="1">
        <p:scale>
          <a:sx n="58" d="100"/>
          <a:sy n="58" d="100"/>
        </p:scale>
        <p:origin x="408" y="108"/>
      </p:cViewPr>
      <p:guideLst>
        <p:guide orient="horz" pos="555"/>
        <p:guide pos="7928"/>
        <p:guide pos="10378"/>
        <p:guide pos="5475"/>
        <p:guide pos="635"/>
        <p:guide pos="14908"/>
        <p:guide orient="horz" pos="8058"/>
        <p:guide orient="horz" pos="1873"/>
        <p:guide pos="11323"/>
        <p:guide pos="4229"/>
        <p:guide orient="horz" pos="2555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73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customXml" Target="../customXml/item25.xml"/><Relationship Id="rId65" Type="http://schemas.openxmlformats.org/officeDocument/2006/relationships/customXml" Target="../customXml/item24.xml"/><Relationship Id="rId64" Type="http://schemas.openxmlformats.org/officeDocument/2006/relationships/customXml" Target="../customXml/item23.xml"/><Relationship Id="rId63" Type="http://schemas.openxmlformats.org/officeDocument/2006/relationships/customXml" Target="../customXml/item22.xml"/><Relationship Id="rId62" Type="http://schemas.openxmlformats.org/officeDocument/2006/relationships/customXml" Target="../customXml/item21.xml"/><Relationship Id="rId61" Type="http://schemas.openxmlformats.org/officeDocument/2006/relationships/customXml" Target="../customXml/item20.xml"/><Relationship Id="rId60" Type="http://schemas.openxmlformats.org/officeDocument/2006/relationships/customXml" Target="../customXml/item19.xml"/><Relationship Id="rId6" Type="http://schemas.openxmlformats.org/officeDocument/2006/relationships/slide" Target="slides/slide3.xml"/><Relationship Id="rId59" Type="http://schemas.openxmlformats.org/officeDocument/2006/relationships/customXml" Target="../customXml/item18.xml"/><Relationship Id="rId58" Type="http://schemas.openxmlformats.org/officeDocument/2006/relationships/customXml" Target="../customXml/item17.xml"/><Relationship Id="rId57" Type="http://schemas.openxmlformats.org/officeDocument/2006/relationships/customXml" Target="../customXml/item16.xml"/><Relationship Id="rId56" Type="http://schemas.openxmlformats.org/officeDocument/2006/relationships/customXml" Target="../customXml/item15.xml"/><Relationship Id="rId55" Type="http://schemas.openxmlformats.org/officeDocument/2006/relationships/customXml" Target="../customXml/item14.xml"/><Relationship Id="rId54" Type="http://schemas.openxmlformats.org/officeDocument/2006/relationships/customXml" Target="../customXml/item13.xml"/><Relationship Id="rId53" Type="http://schemas.openxmlformats.org/officeDocument/2006/relationships/customXml" Target="../customXml/item12.xml"/><Relationship Id="rId52" Type="http://schemas.openxmlformats.org/officeDocument/2006/relationships/customXml" Target="../customXml/item11.xml"/><Relationship Id="rId51" Type="http://schemas.openxmlformats.org/officeDocument/2006/relationships/customXml" Target="../customXml/item10.xml"/><Relationship Id="rId50" Type="http://schemas.openxmlformats.org/officeDocument/2006/relationships/customXml" Target="../customXml/item9.xml"/><Relationship Id="rId5" Type="http://schemas.openxmlformats.org/officeDocument/2006/relationships/notesMaster" Target="notesMasters/notesMaster1.xml"/><Relationship Id="rId49" Type="http://schemas.openxmlformats.org/officeDocument/2006/relationships/customXml" Target="../customXml/item8.xml"/><Relationship Id="rId48" Type="http://schemas.openxmlformats.org/officeDocument/2006/relationships/customXml" Target="../customXml/item7.xml"/><Relationship Id="rId47" Type="http://schemas.openxmlformats.org/officeDocument/2006/relationships/customXml" Target="../customXml/item6.xml"/><Relationship Id="rId46" Type="http://schemas.openxmlformats.org/officeDocument/2006/relationships/customXml" Target="../customXml/item5.xml"/><Relationship Id="rId45" Type="http://schemas.openxmlformats.org/officeDocument/2006/relationships/customXml" Target="../customXml/item4.xml"/><Relationship Id="rId44" Type="http://schemas.openxmlformats.org/officeDocument/2006/relationships/customXml" Target="../customXml/item3.xml"/><Relationship Id="rId43" Type="http://schemas.openxmlformats.org/officeDocument/2006/relationships/customXml" Target="../customXml/item2.xml"/><Relationship Id="rId42" Type="http://schemas.openxmlformats.org/officeDocument/2006/relationships/customXml" Target="../customXml/item1.xml"/><Relationship Id="rId41" Type="http://schemas.openxmlformats.org/officeDocument/2006/relationships/customXmlProps" Target="../customXml/itemProps1.xml"/><Relationship Id="rId40" Type="http://schemas.openxmlformats.org/officeDocument/2006/relationships/commentAuthors" Target="commentAuthors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2460625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1pPr>
    <a:lvl2pPr marL="1230630" algn="l" defTabSz="2460625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2pPr>
    <a:lvl3pPr marL="2460625" algn="l" defTabSz="2460625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3pPr>
    <a:lvl4pPr marL="3691255" algn="l" defTabSz="2460625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4pPr>
    <a:lvl5pPr marL="4921885" algn="l" defTabSz="2460625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5pPr>
    <a:lvl6pPr marL="6152515" algn="l" defTabSz="2460625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6pPr>
    <a:lvl7pPr marL="7382510" algn="l" defTabSz="2460625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7pPr>
    <a:lvl8pPr marL="8613140" algn="l" defTabSz="2460625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8pPr>
    <a:lvl9pPr marL="9843770" algn="l" defTabSz="2460625" rtl="0" eaLnBrk="1" latinLnBrk="0" hangingPunct="1">
      <a:defRPr sz="323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843437" y="7768736"/>
            <a:ext cx="23055913" cy="312171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5000" b="1" i="0" u="none" strike="noStrike" cap="none" baseline="0" dirty="0">
                <a:solidFill>
                  <a:srgbClr val="0072BC"/>
                </a:solidFill>
                <a:latin typeface="+mj-lt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5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5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5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5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5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5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5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5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843456" y="2753544"/>
            <a:ext cx="23055913" cy="446449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3000" b="1" i="0" u="none" strike="noStrike" cap="none" baseline="0" dirty="0">
                <a:solidFill>
                  <a:srgbClr val="0072BC"/>
                </a:solidFill>
                <a:latin typeface="+mj-lt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  <a:lvl2pPr algn="ctr">
              <a:spcBef>
                <a:spcPts val="0"/>
              </a:spcBef>
              <a:buSzPct val="100000"/>
              <a:defRPr sz="13865"/>
            </a:lvl2pPr>
            <a:lvl3pPr algn="ctr">
              <a:spcBef>
                <a:spcPts val="0"/>
              </a:spcBef>
              <a:buSzPct val="100000"/>
              <a:defRPr sz="13865"/>
            </a:lvl3pPr>
            <a:lvl4pPr algn="ctr">
              <a:spcBef>
                <a:spcPts val="0"/>
              </a:spcBef>
              <a:buSzPct val="100000"/>
              <a:defRPr sz="13865"/>
            </a:lvl4pPr>
            <a:lvl5pPr algn="ctr">
              <a:spcBef>
                <a:spcPts val="0"/>
              </a:spcBef>
              <a:buSzPct val="100000"/>
              <a:defRPr sz="13865"/>
            </a:lvl5pPr>
            <a:lvl6pPr algn="ctr">
              <a:spcBef>
                <a:spcPts val="0"/>
              </a:spcBef>
              <a:buSzPct val="100000"/>
              <a:defRPr sz="13865"/>
            </a:lvl6pPr>
            <a:lvl7pPr algn="ctr">
              <a:spcBef>
                <a:spcPts val="0"/>
              </a:spcBef>
              <a:buSzPct val="100000"/>
              <a:defRPr sz="13865"/>
            </a:lvl7pPr>
            <a:lvl8pPr algn="ctr">
              <a:spcBef>
                <a:spcPts val="0"/>
              </a:spcBef>
              <a:buSzPct val="100000"/>
              <a:defRPr sz="13865"/>
            </a:lvl8pPr>
            <a:lvl9pPr algn="ctr">
              <a:spcBef>
                <a:spcPts val="0"/>
              </a:spcBef>
              <a:buSzPct val="100000"/>
              <a:defRPr sz="13865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2"/>
          <p:cNvSpPr>
            <a:spLocks noGrp="1"/>
          </p:cNvSpPr>
          <p:nvPr>
            <p:ph type="pic" idx="19"/>
          </p:nvPr>
        </p:nvSpPr>
        <p:spPr>
          <a:xfrm>
            <a:off x="18017851" y="8226152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3" name="Рисунок 2"/>
          <p:cNvSpPr>
            <a:spLocks noGrp="1"/>
          </p:cNvSpPr>
          <p:nvPr>
            <p:ph type="pic" idx="20"/>
          </p:nvPr>
        </p:nvSpPr>
        <p:spPr>
          <a:xfrm>
            <a:off x="12371387" y="8226152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4" name="Рисунок 2"/>
          <p:cNvSpPr>
            <a:spLocks noGrp="1"/>
          </p:cNvSpPr>
          <p:nvPr>
            <p:ph type="pic" idx="21"/>
          </p:nvPr>
        </p:nvSpPr>
        <p:spPr>
          <a:xfrm>
            <a:off x="6720856" y="8226152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37" name="Рисунок 2"/>
          <p:cNvSpPr>
            <a:spLocks noGrp="1"/>
          </p:cNvSpPr>
          <p:nvPr>
            <p:ph type="pic" idx="17"/>
          </p:nvPr>
        </p:nvSpPr>
        <p:spPr>
          <a:xfrm>
            <a:off x="18017851" y="4090987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35" name="Рисунок 2"/>
          <p:cNvSpPr>
            <a:spLocks noGrp="1"/>
          </p:cNvSpPr>
          <p:nvPr>
            <p:ph type="pic" idx="15"/>
          </p:nvPr>
        </p:nvSpPr>
        <p:spPr>
          <a:xfrm>
            <a:off x="12371387" y="4090987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25" name="Рисунок 2"/>
          <p:cNvSpPr>
            <a:spLocks noGrp="1"/>
          </p:cNvSpPr>
          <p:nvPr>
            <p:ph type="pic" idx="13"/>
          </p:nvPr>
        </p:nvSpPr>
        <p:spPr>
          <a:xfrm>
            <a:off x="6720856" y="4090987"/>
            <a:ext cx="5233019" cy="31384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20" name="Shape 17"/>
          <p:cNvSpPr txBox="1">
            <a:spLocks noGrp="1"/>
          </p:cNvSpPr>
          <p:nvPr>
            <p:ph type="body" idx="14"/>
          </p:nvPr>
        </p:nvSpPr>
        <p:spPr>
          <a:xfrm>
            <a:off x="6610747" y="7385298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6" name="Shape 17"/>
          <p:cNvSpPr txBox="1">
            <a:spLocks noGrp="1"/>
          </p:cNvSpPr>
          <p:nvPr>
            <p:ph type="body" idx="16"/>
          </p:nvPr>
        </p:nvSpPr>
        <p:spPr>
          <a:xfrm>
            <a:off x="12261278" y="7385298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8" name="Shape 17"/>
          <p:cNvSpPr txBox="1">
            <a:spLocks noGrp="1"/>
          </p:cNvSpPr>
          <p:nvPr>
            <p:ph type="body" idx="18"/>
          </p:nvPr>
        </p:nvSpPr>
        <p:spPr>
          <a:xfrm>
            <a:off x="17907742" y="7385298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5" name="Shape 17"/>
          <p:cNvSpPr txBox="1">
            <a:spLocks noGrp="1"/>
          </p:cNvSpPr>
          <p:nvPr>
            <p:ph type="body" idx="22"/>
          </p:nvPr>
        </p:nvSpPr>
        <p:spPr>
          <a:xfrm>
            <a:off x="6610747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6" name="Shape 17"/>
          <p:cNvSpPr txBox="1">
            <a:spLocks noGrp="1"/>
          </p:cNvSpPr>
          <p:nvPr>
            <p:ph type="body" idx="23"/>
          </p:nvPr>
        </p:nvSpPr>
        <p:spPr>
          <a:xfrm>
            <a:off x="12261278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17"/>
          <p:cNvSpPr txBox="1">
            <a:spLocks noGrp="1"/>
          </p:cNvSpPr>
          <p:nvPr>
            <p:ph type="body" idx="24"/>
          </p:nvPr>
        </p:nvSpPr>
        <p:spPr>
          <a:xfrm>
            <a:off x="17907742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Рисунок 2"/>
          <p:cNvSpPr>
            <a:spLocks noGrp="1"/>
          </p:cNvSpPr>
          <p:nvPr>
            <p:ph type="pic" idx="20"/>
          </p:nvPr>
        </p:nvSpPr>
        <p:spPr>
          <a:xfrm>
            <a:off x="12371387" y="4084320"/>
            <a:ext cx="5226744" cy="7280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4" name="Рисунок 2"/>
          <p:cNvSpPr>
            <a:spLocks noGrp="1"/>
          </p:cNvSpPr>
          <p:nvPr>
            <p:ph type="pic" idx="21"/>
          </p:nvPr>
        </p:nvSpPr>
        <p:spPr>
          <a:xfrm>
            <a:off x="6720856" y="4084320"/>
            <a:ext cx="5226744" cy="7280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2" name="Рисунок 2"/>
          <p:cNvSpPr>
            <a:spLocks noGrp="1"/>
          </p:cNvSpPr>
          <p:nvPr>
            <p:ph type="pic" idx="19"/>
          </p:nvPr>
        </p:nvSpPr>
        <p:spPr>
          <a:xfrm>
            <a:off x="18017851" y="4084320"/>
            <a:ext cx="5226744" cy="7280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45" name="Shape 17"/>
          <p:cNvSpPr txBox="1">
            <a:spLocks noGrp="1"/>
          </p:cNvSpPr>
          <p:nvPr>
            <p:ph type="body" idx="22"/>
          </p:nvPr>
        </p:nvSpPr>
        <p:spPr>
          <a:xfrm>
            <a:off x="6610747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6" name="Shape 17"/>
          <p:cNvSpPr txBox="1">
            <a:spLocks noGrp="1"/>
          </p:cNvSpPr>
          <p:nvPr>
            <p:ph type="body" idx="23"/>
          </p:nvPr>
        </p:nvSpPr>
        <p:spPr>
          <a:xfrm>
            <a:off x="12261278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17"/>
          <p:cNvSpPr txBox="1">
            <a:spLocks noGrp="1"/>
          </p:cNvSpPr>
          <p:nvPr>
            <p:ph type="body" idx="24"/>
          </p:nvPr>
        </p:nvSpPr>
        <p:spPr>
          <a:xfrm>
            <a:off x="17907742" y="11520463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843437" y="5705872"/>
            <a:ext cx="23055913" cy="2244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8500" b="1" i="0" u="none" strike="noStrike" cap="none" baseline="0" dirty="0">
                <a:solidFill>
                  <a:srgbClr val="0072BC"/>
                </a:solidFill>
                <a:latin typeface="+mj-lt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  <a:lvl2pPr algn="ctr">
              <a:spcBef>
                <a:spcPts val="0"/>
              </a:spcBef>
              <a:buSzPct val="100000"/>
              <a:defRPr sz="9600"/>
            </a:lvl2pPr>
            <a:lvl3pPr algn="ctr">
              <a:spcBef>
                <a:spcPts val="0"/>
              </a:spcBef>
              <a:buSzPct val="100000"/>
              <a:defRPr sz="9600"/>
            </a:lvl3pPr>
            <a:lvl4pPr algn="ctr">
              <a:spcBef>
                <a:spcPts val="0"/>
              </a:spcBef>
              <a:buSzPct val="100000"/>
              <a:defRPr sz="9600"/>
            </a:lvl4pPr>
            <a:lvl5pPr algn="ctr">
              <a:spcBef>
                <a:spcPts val="0"/>
              </a:spcBef>
              <a:buSzPct val="100000"/>
              <a:defRPr sz="9600"/>
            </a:lvl5pPr>
            <a:lvl6pPr algn="ctr">
              <a:spcBef>
                <a:spcPts val="0"/>
              </a:spcBef>
              <a:buSzPct val="100000"/>
              <a:defRPr sz="9600"/>
            </a:lvl6pPr>
            <a:lvl7pPr algn="ctr">
              <a:spcBef>
                <a:spcPts val="0"/>
              </a:spcBef>
              <a:buSzPct val="100000"/>
              <a:defRPr sz="9600"/>
            </a:lvl7pPr>
            <a:lvl8pPr algn="ctr">
              <a:spcBef>
                <a:spcPts val="0"/>
              </a:spcBef>
              <a:buSzPct val="100000"/>
              <a:defRPr sz="9600"/>
            </a:lvl8pPr>
            <a:lvl9pPr algn="ctr">
              <a:spcBef>
                <a:spcPts val="0"/>
              </a:spcBef>
              <a:buSzPct val="100000"/>
              <a:defRPr sz="9600"/>
            </a:lvl9pPr>
          </a:lstStyle>
          <a:p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79931" y="557213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8" name="Shape 17"/>
          <p:cNvSpPr txBox="1">
            <a:spLocks noGrp="1"/>
          </p:cNvSpPr>
          <p:nvPr>
            <p:ph type="body" idx="13"/>
          </p:nvPr>
        </p:nvSpPr>
        <p:spPr>
          <a:xfrm>
            <a:off x="8577823" y="3905250"/>
            <a:ext cx="7119574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9" name="Shape 17"/>
          <p:cNvSpPr txBox="1">
            <a:spLocks noGrp="1"/>
          </p:cNvSpPr>
          <p:nvPr>
            <p:ph type="body" idx="14"/>
          </p:nvPr>
        </p:nvSpPr>
        <p:spPr>
          <a:xfrm>
            <a:off x="16224001" y="3905250"/>
            <a:ext cx="7119574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78661" y="560919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10791982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5" name="Shape 17"/>
          <p:cNvSpPr txBox="1">
            <a:spLocks noGrp="1"/>
          </p:cNvSpPr>
          <p:nvPr>
            <p:ph type="body" idx="13"/>
          </p:nvPr>
        </p:nvSpPr>
        <p:spPr>
          <a:xfrm>
            <a:off x="12235755" y="3905250"/>
            <a:ext cx="10791982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10791982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5" name="Shape 17"/>
          <p:cNvSpPr txBox="1">
            <a:spLocks noGrp="1"/>
          </p:cNvSpPr>
          <p:nvPr>
            <p:ph type="body" idx="13"/>
          </p:nvPr>
        </p:nvSpPr>
        <p:spPr>
          <a:xfrm>
            <a:off x="12257658" y="3905250"/>
            <a:ext cx="5320208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0" name="Shape 17"/>
          <p:cNvSpPr txBox="1">
            <a:spLocks noGrp="1"/>
          </p:cNvSpPr>
          <p:nvPr>
            <p:ph type="body" idx="14"/>
          </p:nvPr>
        </p:nvSpPr>
        <p:spPr>
          <a:xfrm>
            <a:off x="6603504" y="3905250"/>
            <a:ext cx="5317067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Shape 17"/>
          <p:cNvSpPr txBox="1">
            <a:spLocks noGrp="1"/>
          </p:cNvSpPr>
          <p:nvPr>
            <p:ph type="body" idx="15"/>
          </p:nvPr>
        </p:nvSpPr>
        <p:spPr>
          <a:xfrm>
            <a:off x="17892761" y="3905250"/>
            <a:ext cx="5320208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"/>
          <p:cNvSpPr>
            <a:spLocks noGrp="1"/>
          </p:cNvSpPr>
          <p:nvPr>
            <p:ph type="pic" idx="13"/>
          </p:nvPr>
        </p:nvSpPr>
        <p:spPr>
          <a:xfrm>
            <a:off x="8690595" y="4081463"/>
            <a:ext cx="7244730" cy="57917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idx="15"/>
          </p:nvPr>
        </p:nvSpPr>
        <p:spPr>
          <a:xfrm>
            <a:off x="16352395" y="4081463"/>
            <a:ext cx="7244730" cy="57917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79931" y="557213"/>
            <a:ext cx="23093252" cy="29523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500" b="1" i="0" u="none" strike="noStrike" cap="none" baseline="0" dirty="0">
                <a:solidFill>
                  <a:srgbClr val="0072BC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="0" i="0" u="none" strike="noStrike" cap="none" spc="-5" baseline="0" dirty="0">
                <a:solidFill>
                  <a:schemeClr val="dk2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none" baseline="0" smtClean="0">
                <a:solidFill>
                  <a:srgbClr val="92C5EB"/>
                </a:solidFill>
                <a:latin typeface="Segoe UI" panose="020B0502040204020203" pitchFamily="34" charset="0"/>
                <a:ea typeface="Arial" panose="020B0604020202020204"/>
                <a:cs typeface="Segoe UI" panose="020B0502040204020203" pitchFamily="34" charset="0"/>
                <a:sym typeface="Arial" panose="020B0604020202020204"/>
              </a:defRPr>
            </a:lvl1pPr>
          </a:lstStyle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12" name="Shape 17"/>
          <p:cNvSpPr txBox="1">
            <a:spLocks noGrp="1"/>
          </p:cNvSpPr>
          <p:nvPr>
            <p:ph type="body" idx="14"/>
          </p:nvPr>
        </p:nvSpPr>
        <p:spPr>
          <a:xfrm>
            <a:off x="8580486" y="10029025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4" name="Shape 17"/>
          <p:cNvSpPr txBox="1">
            <a:spLocks noGrp="1"/>
          </p:cNvSpPr>
          <p:nvPr>
            <p:ph type="body" idx="16"/>
          </p:nvPr>
        </p:nvSpPr>
        <p:spPr>
          <a:xfrm>
            <a:off x="16242286" y="10029025"/>
            <a:ext cx="5472608" cy="7920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000" b="0" i="1" u="none" strike="noStrike" cap="none" spc="-5" baseline="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843437" y="1186742"/>
            <a:ext cx="23055913" cy="1527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43437" y="3073267"/>
            <a:ext cx="23055913" cy="911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US" sz="2665" smtClean="0">
                <a:solidFill>
                  <a:schemeClr val="dk2"/>
                </a:solidFill>
              </a:rPr>
            </a:fld>
            <a:endParaRPr lang="en-US" sz="2665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3735" b="0" i="0" u="none" strike="noStrike" cap="none" baseline="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0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jpeg"/><Relationship Id="rId2" Type="http://schemas.openxmlformats.org/officeDocument/2006/relationships/image" Target="../media/image32.jpe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11722735" y="11754485"/>
            <a:ext cx="12978130" cy="1567815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Докладчик: Евграфов Михаил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4368800" y="5057775"/>
            <a:ext cx="16005175" cy="404368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Вводное занятие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371" y="1025352"/>
            <a:ext cx="2437777" cy="73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4862810" cy="1755140"/>
          </a:xfrm>
        </p:spPr>
        <p:txBody>
          <a:bodyPr/>
          <a:lstStyle/>
          <a:p>
            <a:r>
              <a:rPr lang="ru-RU" dirty="0"/>
              <a:t>Какой язык </a:t>
            </a:r>
            <a:r>
              <a:rPr lang="en-US" dirty="0"/>
              <a:t>Python?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278255" y="3761105"/>
            <a:ext cx="2035683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 sz="6600">
                <a:latin typeface="Arial Black" panose="020B0A04020102020204" pitchFamily="34" charset="0"/>
                <a:cs typeface="Arial Black" panose="020B0A04020102020204" pitchFamily="34" charset="0"/>
              </a:rPr>
              <a:t>Python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- это мультипарадигмальный высокоуровневый язык программирования общего назначения с динамической строгой типизацией и автоматическим управлением памятью</a:t>
            </a:r>
            <a:endParaRPr lang="ru-RU" altLang="en-US" sz="66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6153130" cy="1755140"/>
          </a:xfrm>
        </p:spPr>
        <p:txBody>
          <a:bodyPr/>
          <a:lstStyle/>
          <a:p>
            <a:r>
              <a:rPr dirty="0"/>
              <a:t>Мультипарадигмальный</a:t>
            </a:r>
            <a:endParaRPr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278255" y="3761105"/>
            <a:ext cx="2035683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Python - это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мультипарадигмальный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высокоуровневый язык программирования общего назначения с динамической строгой типизацией и автоматическим управлением памятью</a:t>
            </a:r>
            <a:endParaRPr lang="ru-RU" altLang="en-US" sz="6600">
              <a:solidFill>
                <a:schemeClr val="bg2">
                  <a:lumMod val="40000"/>
                  <a:lumOff val="6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6153130" cy="1755140"/>
          </a:xfrm>
        </p:spPr>
        <p:txBody>
          <a:bodyPr/>
          <a:lstStyle/>
          <a:p>
            <a:r>
              <a:rPr lang="en-US" dirty="0"/>
              <a:t>Python </a:t>
            </a:r>
            <a:r>
              <a:rPr lang="ru-RU" dirty="0"/>
              <a:t>и ООП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37920" y="2753360"/>
            <a:ext cx="18950940" cy="9232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@dataclass</a:t>
            </a:r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class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Vector2D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:</a:t>
            </a:r>
            <a:endParaRPr lang="ru-RU" altLang="en-US" sz="5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ru-RU" altLang="en-US" sz="54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float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= </a:t>
            </a:r>
            <a:r>
              <a:rPr lang="ru-RU" altLang="en-US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ru-RU" altLang="en-US" sz="5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y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ru-RU" altLang="en-US" sz="54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float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= </a:t>
            </a:r>
            <a:r>
              <a:rPr lang="ru-RU" altLang="en-US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ru-RU" altLang="en-US" sz="5400">
              <a:latin typeface="Consolas" panose="020B0609020204030204" charset="0"/>
              <a:cs typeface="Consolas" panose="020B0609020204030204" charset="0"/>
            </a:endParaRPr>
          </a:p>
          <a:p>
            <a:endParaRPr lang="ru-RU" altLang="en-US" sz="5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def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__abs__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self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-&gt; </a:t>
            </a:r>
            <a:r>
              <a:rPr lang="ru-RU" altLang="en-US" sz="54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float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:</a:t>
            </a:r>
            <a:endParaRPr lang="ru-RU" altLang="en-US" sz="5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       </a:t>
            </a:r>
            <a:r>
              <a:rPr lang="ru-RU" altLang="en-US" sz="540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</a:rPr>
              <a:t>return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self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.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** </a:t>
            </a:r>
            <a:r>
              <a:rPr lang="ru-RU" altLang="en-US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2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+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self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.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y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** </a:t>
            </a:r>
            <a:r>
              <a:rPr lang="ru-RU" altLang="en-US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2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** </a:t>
            </a:r>
            <a:r>
              <a:rPr lang="ru-RU" altLang="en-US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0.5</a:t>
            </a:r>
            <a:endParaRPr lang="ru-RU" altLang="en-US" sz="5400">
              <a:latin typeface="Consolas" panose="020B0609020204030204" charset="0"/>
              <a:cs typeface="Consolas" panose="020B0609020204030204" charset="0"/>
            </a:endParaRPr>
          </a:p>
          <a:p>
            <a:endParaRPr lang="ru-RU" altLang="en-US" sz="5400">
              <a:latin typeface="Consolas" panose="020B0609020204030204" charset="0"/>
              <a:cs typeface="Consolas" panose="020B0609020204030204" charset="0"/>
            </a:endParaRPr>
          </a:p>
          <a:p>
            <a:endParaRPr lang="ru-RU" altLang="en-US" sz="5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point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 = </a:t>
            </a:r>
            <a:r>
              <a:rPr lang="ru-RU" altLang="en-US" sz="54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Vector2D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ru-RU" altLang="en-US" sz="5400">
                <a:latin typeface="Consolas" panose="020B0609020204030204" charset="0"/>
                <a:cs typeface="Consolas" panose="020B0609020204030204" charset="0"/>
              </a:rPr>
              <a:t>=</a:t>
            </a:r>
            <a:r>
              <a:rPr lang="ru-RU" altLang="en-US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42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)</a:t>
            </a:r>
            <a:endParaRPr lang="ru-RU" altLang="en-US" sz="54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abs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point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)</a:t>
            </a:r>
            <a:endParaRPr lang="ru-RU" altLang="en-US" sz="5400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6153130" cy="1755140"/>
          </a:xfrm>
        </p:spPr>
        <p:txBody>
          <a:bodyPr/>
          <a:lstStyle/>
          <a:p>
            <a:r>
              <a:rPr lang="ru-RU" dirty="0"/>
              <a:t>Функциональный </a:t>
            </a:r>
            <a:r>
              <a:rPr lang="en-US" dirty="0"/>
              <a:t>Python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37920" y="2753360"/>
            <a:ext cx="13895705" cy="9232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def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get_composition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</a:t>
            </a:r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ru-RU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func1</a:t>
            </a:r>
            <a:r>
              <a:rPr lang="ru-RU" altLang="en-US" sz="54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Callable</a:t>
            </a:r>
            <a:r>
              <a:rPr lang="ru-RU" altLang="en-US" sz="54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ru-RU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func2</a:t>
            </a:r>
            <a:r>
              <a:rPr lang="ru-RU" altLang="en-US" sz="54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Callable</a:t>
            </a:r>
            <a:r>
              <a:rPr lang="en-US" altLang="ru-RU" sz="54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-&gt;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Callable</a:t>
            </a:r>
            <a:r>
              <a:rPr lang="ru-RU" altLang="en-US" sz="54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ru-RU" altLang="en-US" sz="540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</a:rPr>
              <a:t>return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lambda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ru-RU" altLang="en-US" sz="5400">
                <a:solidFill>
                  <a:schemeClr val="bg2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func1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func2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))</a:t>
            </a:r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ru-RU" sz="5400">
                <a:solidFill>
                  <a:schemeClr val="tx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&gt;&gt;&gt;</a:t>
            </a:r>
            <a:r>
              <a:rPr lang="en-US" altLang="ru-RU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get_composition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</a:t>
            </a:r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ru-RU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      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lambda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ru-RU" altLang="en-US" sz="5400">
                <a:solidFill>
                  <a:schemeClr val="tx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tx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*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2</a:t>
            </a:r>
            <a:r>
              <a:rPr lang="ru-RU" altLang="en-US" sz="5400">
                <a:solidFill>
                  <a:schemeClr val="tx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ru-RU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      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lambda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ru-RU" altLang="en-US" sz="5400">
                <a:solidFill>
                  <a:schemeClr val="tx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chemeClr val="tx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**</a:t>
            </a:r>
            <a:r>
              <a:rPr lang="ru-RU" altLang="en-US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ru-RU" altLang="en-US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2</a:t>
            </a:r>
            <a:r>
              <a:rPr lang="en-US" altLang="ru-RU" sz="5400">
                <a:solidFill>
                  <a:schemeClr val="tx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endParaRPr lang="en-US" altLang="ru-RU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ru-RU" sz="54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)(</a:t>
            </a:r>
            <a:r>
              <a:rPr lang="ru-RU" altLang="en-US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3</a:t>
            </a:r>
            <a:r>
              <a:rPr lang="ru-RU" altLang="en-US" sz="54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)</a:t>
            </a:r>
            <a:endParaRPr lang="ru-RU" altLang="en-US" sz="5400">
              <a:solidFill>
                <a:srgbClr val="C09D29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ru-RU" sz="54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18</a:t>
            </a:r>
            <a:endParaRPr lang="en-US" altLang="ru-RU" sz="5400">
              <a:solidFill>
                <a:srgbClr val="8EC67F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6153130" cy="1755140"/>
          </a:xfrm>
        </p:spPr>
        <p:txBody>
          <a:bodyPr/>
          <a:lstStyle/>
          <a:p>
            <a:r>
              <a:rPr lang="ru-RU" altLang="en-US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Высокоуровневый</a:t>
            </a:r>
            <a:endParaRPr lang="ru-RU" altLang="en-US" dirty="0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278255" y="3761105"/>
            <a:ext cx="2035683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Python - это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мультипарадигмальный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высокоуровневый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язык программирования общего назначения с динамической строгой типизацией и автоматическим управлением памятью</a:t>
            </a:r>
            <a:endParaRPr lang="ru-RU" altLang="en-US" sz="6600">
              <a:solidFill>
                <a:schemeClr val="bg2">
                  <a:lumMod val="40000"/>
                  <a:lumOff val="6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3995400" cy="1755140"/>
          </a:xfrm>
        </p:spPr>
        <p:txBody>
          <a:bodyPr/>
          <a:lstStyle/>
          <a:p>
            <a:r>
              <a:rPr lang="ru-RU" dirty="0"/>
              <a:t>Люди и компьютеры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570038" y="5777865"/>
            <a:ext cx="5201920" cy="5201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Изображение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15107285" y="5922010"/>
            <a:ext cx="6167120" cy="544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4810125" y="3113405"/>
            <a:ext cx="4392930" cy="2363470"/>
          </a:xfrm>
          <a:prstGeom prst="wedgeRoundRectCallout">
            <a:avLst>
              <a:gd name="adj1" fmla="val -31463"/>
              <a:gd name="adj2" fmla="val 76740"/>
              <a:gd name="adj3" fmla="val 16667"/>
            </a:avLst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314315" y="3326130"/>
            <a:ext cx="32569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6000">
                <a:latin typeface="Arial Black" panose="020B0A04020102020204" pitchFamily="34" charset="0"/>
                <a:cs typeface="Arial Black" panose="020B0A04020102020204" pitchFamily="34" charset="0"/>
              </a:rPr>
              <a:t>Hello world!</a:t>
            </a:r>
            <a:endParaRPr lang="en-US" altLang="en-US" sz="60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12875260" y="3257550"/>
            <a:ext cx="4615180" cy="2428875"/>
          </a:xfrm>
          <a:prstGeom prst="wedgeRoundRectCallout">
            <a:avLst>
              <a:gd name="adj1" fmla="val 34382"/>
              <a:gd name="adj2" fmla="val 68970"/>
              <a:gd name="adj3" fmla="val 16667"/>
            </a:avLst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13019405" y="3695700"/>
            <a:ext cx="42875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4800">
                <a:latin typeface="Consolas" panose="020B0609020204030204" charset="0"/>
                <a:cs typeface="Consolas" panose="020B0609020204030204" charset="0"/>
              </a:rPr>
              <a:t>00101001011101011010</a:t>
            </a:r>
            <a:r>
              <a:rPr lang="ru-RU" altLang="en-US" sz="4800">
                <a:latin typeface="Consolas" panose="020B0609020204030204" charset="0"/>
                <a:cs typeface="Consolas" panose="020B0609020204030204" charset="0"/>
              </a:rPr>
              <a:t>0100</a:t>
            </a:r>
            <a:endParaRPr lang="ru-RU" altLang="en-US" sz="48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3" grpId="1" animBg="1"/>
      <p:bldP spid="9" grpId="1"/>
      <p:bldP spid="10" grpId="0" animBg="1"/>
      <p:bldP spid="12" grpId="0"/>
      <p:bldP spid="10" grpId="1" animBg="1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3995400" cy="1755140"/>
          </a:xfrm>
        </p:spPr>
        <p:txBody>
          <a:bodyPr/>
          <a:lstStyle/>
          <a:p>
            <a:r>
              <a:rPr lang="ru-RU" altLang="ru-RU" dirty="0"/>
              <a:t>Виртуальные машины</a:t>
            </a:r>
            <a:endParaRPr lang="ru-RU" alt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113" name="Изображение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5683230" y="5777865"/>
            <a:ext cx="6167120" cy="544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16475710" y="10890885"/>
            <a:ext cx="452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M0, L0</a:t>
            </a:r>
            <a:endParaRPr lang="en-US" altLang="en-US" sz="72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18055" y="6426200"/>
            <a:ext cx="6048375" cy="38881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ru-RU" sz="4800">
                <a:latin typeface="Arial Black" panose="020B0A04020102020204" pitchFamily="34" charset="0"/>
                <a:cs typeface="Arial Black" panose="020B0A04020102020204" pitchFamily="34" charset="0"/>
              </a:rPr>
              <a:t>Виртуальная машина</a:t>
            </a:r>
            <a:endParaRPr lang="ru-RU" altLang="ru-RU" sz="48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3010535" y="10890250"/>
            <a:ext cx="452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M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1</a:t>
            </a:r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, L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1</a:t>
            </a:r>
            <a:endParaRPr lang="ru-RU" altLang="en-US" sz="72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1" name="Скругленная прямоугольная выноска 10"/>
          <p:cNvSpPr/>
          <p:nvPr/>
        </p:nvSpPr>
        <p:spPr>
          <a:xfrm>
            <a:off x="14603095" y="3257550"/>
            <a:ext cx="4615180" cy="2428875"/>
          </a:xfrm>
          <a:prstGeom prst="wedgeRoundRectCallout">
            <a:avLst>
              <a:gd name="adj1" fmla="val 34382"/>
              <a:gd name="adj2" fmla="val 68970"/>
              <a:gd name="adj3" fmla="val 16667"/>
            </a:avLst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5458460" y="3185795"/>
            <a:ext cx="4615180" cy="2428875"/>
          </a:xfrm>
          <a:prstGeom prst="wedgeRoundRectCallout">
            <a:avLst>
              <a:gd name="adj1" fmla="val -36186"/>
              <a:gd name="adj2" fmla="val 69764"/>
              <a:gd name="adj3" fmla="val 16667"/>
            </a:avLst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5818505" y="3400425"/>
            <a:ext cx="38989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Consolas" panose="020B0609020204030204" charset="0"/>
                <a:cs typeface="Consolas" panose="020B0609020204030204" charset="0"/>
              </a:rPr>
              <a:t>mov ah, 0x9</a:t>
            </a:r>
            <a:endParaRPr lang="ru-RU" altLang="en-US" sz="4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4000">
                <a:latin typeface="Consolas" panose="020B0609020204030204" charset="0"/>
                <a:cs typeface="Consolas" panose="020B0609020204030204" charset="0"/>
              </a:rPr>
              <a:t>mov dx, hello</a:t>
            </a:r>
            <a:endParaRPr lang="ru-RU" altLang="en-US" sz="4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4000">
                <a:latin typeface="Consolas" panose="020B0609020204030204" charset="0"/>
                <a:cs typeface="Consolas" panose="020B0609020204030204" charset="0"/>
              </a:rPr>
              <a:t>int 0x21</a:t>
            </a:r>
            <a:endParaRPr lang="ru-RU" altLang="en-US" sz="40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4747240" y="3695700"/>
            <a:ext cx="42875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4800">
                <a:latin typeface="Consolas" panose="020B0609020204030204" charset="0"/>
                <a:cs typeface="Consolas" panose="020B0609020204030204" charset="0"/>
              </a:rPr>
              <a:t>00101001011101011010</a:t>
            </a:r>
            <a:r>
              <a:rPr lang="ru-RU" altLang="en-US" sz="4800">
                <a:latin typeface="Consolas" panose="020B0609020204030204" charset="0"/>
                <a:cs typeface="Consolas" panose="020B0609020204030204" charset="0"/>
              </a:rPr>
              <a:t>0100</a:t>
            </a:r>
            <a:endParaRPr lang="ru-RU" altLang="en-US" sz="48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8987155" y="7649845"/>
            <a:ext cx="6192520" cy="14401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4000">
                <a:latin typeface="Arial Black" panose="020B0A04020102020204" pitchFamily="34" charset="0"/>
                <a:cs typeface="Arial Black" panose="020B0A04020102020204" pitchFamily="34" charset="0"/>
              </a:rPr>
              <a:t>перевод</a:t>
            </a:r>
            <a:endParaRPr lang="ru-RU" altLang="en-US" sz="40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 animBg="1"/>
      <p:bldP spid="18" grpId="0"/>
      <p:bldP spid="11" grpId="1" animBg="1"/>
      <p:bldP spid="18" grpId="1"/>
      <p:bldP spid="6" grpId="0" animBg="1"/>
      <p:bldP spid="6" grpId="1" animBg="1"/>
      <p:bldP spid="7" grpId="0"/>
      <p:bldP spid="7" grpId="1"/>
      <p:bldP spid="16" grpId="0" animBg="1"/>
      <p:bldP spid="17" grpId="0"/>
      <p:bldP spid="16" grpId="1" animBg="1"/>
      <p:bldP spid="17" grpId="1"/>
      <p:bldP spid="19" grpId="0" animBg="1"/>
      <p:bldP spid="1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5177135" cy="1755140"/>
          </a:xfrm>
        </p:spPr>
        <p:txBody>
          <a:bodyPr/>
          <a:lstStyle/>
          <a:p>
            <a:r>
              <a:rPr lang="ru-RU">
                <a:sym typeface="+mn-ea"/>
              </a:rPr>
              <a:t>Языки разных уровней</a:t>
            </a:r>
            <a:endParaRPr lang="ru-RU" alt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113" name="Изображение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7051655" y="5922010"/>
            <a:ext cx="5485130" cy="5020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17627600" y="10602595"/>
            <a:ext cx="452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M0, L0</a:t>
            </a:r>
            <a:endParaRPr lang="en-US" altLang="en-US" sz="72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9490710" y="6497955"/>
            <a:ext cx="5232400" cy="33547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ru-RU" sz="4800">
                <a:latin typeface="Arial Black" panose="020B0A04020102020204" pitchFamily="34" charset="0"/>
                <a:cs typeface="Arial Black" panose="020B0A04020102020204" pitchFamily="34" charset="0"/>
              </a:rPr>
              <a:t>Виртуальная машина</a:t>
            </a:r>
            <a:endParaRPr lang="ru-RU" altLang="ru-RU" sz="48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9815195" y="10591800"/>
            <a:ext cx="452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M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1</a:t>
            </a:r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, L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1</a:t>
            </a:r>
            <a:endParaRPr lang="ru-RU" altLang="en-US" sz="72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1" name="Скругленная прямоугольная выноска 10"/>
          <p:cNvSpPr/>
          <p:nvPr/>
        </p:nvSpPr>
        <p:spPr>
          <a:xfrm>
            <a:off x="17411700" y="3400425"/>
            <a:ext cx="4615180" cy="2428875"/>
          </a:xfrm>
          <a:prstGeom prst="wedgeRoundRectCallout">
            <a:avLst>
              <a:gd name="adj1" fmla="val 21106"/>
              <a:gd name="adj2" fmla="val 72901"/>
              <a:gd name="adj3" fmla="val 16667"/>
            </a:avLst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9706610" y="3329940"/>
            <a:ext cx="4615180" cy="2428875"/>
          </a:xfrm>
          <a:prstGeom prst="wedgeRoundRectCallout">
            <a:avLst>
              <a:gd name="adj1" fmla="val -21656"/>
              <a:gd name="adj2" fmla="val 69764"/>
              <a:gd name="adj3" fmla="val 16667"/>
            </a:avLst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0064750" y="3556635"/>
            <a:ext cx="38989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Consolas" panose="020B0609020204030204" charset="0"/>
                <a:cs typeface="Consolas" panose="020B0609020204030204" charset="0"/>
              </a:rPr>
              <a:t>mov ah, 0x9</a:t>
            </a:r>
            <a:endParaRPr lang="ru-RU" altLang="en-US" sz="4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4000">
                <a:latin typeface="Consolas" panose="020B0609020204030204" charset="0"/>
                <a:cs typeface="Consolas" panose="020B0609020204030204" charset="0"/>
              </a:rPr>
              <a:t>mov dx, hello</a:t>
            </a:r>
            <a:endParaRPr lang="ru-RU" altLang="en-US" sz="4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ru-RU" altLang="en-US" sz="4000">
                <a:latin typeface="Consolas" panose="020B0609020204030204" charset="0"/>
                <a:cs typeface="Consolas" panose="020B0609020204030204" charset="0"/>
              </a:rPr>
              <a:t>int 0x21</a:t>
            </a:r>
            <a:endParaRPr lang="ru-RU" altLang="en-US" sz="40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7555845" y="3833495"/>
            <a:ext cx="42875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4800">
                <a:latin typeface="Consolas" panose="020B0609020204030204" charset="0"/>
                <a:cs typeface="Consolas" panose="020B0609020204030204" charset="0"/>
              </a:rPr>
              <a:t>00101001011101011010</a:t>
            </a:r>
            <a:r>
              <a:rPr lang="ru-RU" altLang="en-US" sz="4800">
                <a:latin typeface="Consolas" panose="020B0609020204030204" charset="0"/>
                <a:cs typeface="Consolas" panose="020B0609020204030204" charset="0"/>
              </a:rPr>
              <a:t>0100</a:t>
            </a:r>
            <a:endParaRPr lang="ru-RU" altLang="en-US" sz="48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786255" y="6497955"/>
            <a:ext cx="5232400" cy="33547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ru-RU" sz="4800">
                <a:latin typeface="Arial Black" panose="020B0A04020102020204" pitchFamily="34" charset="0"/>
                <a:cs typeface="Arial Black" panose="020B0A04020102020204" pitchFamily="34" charset="0"/>
              </a:rPr>
              <a:t>Виртуальная машина</a:t>
            </a:r>
            <a:endParaRPr lang="ru-RU" altLang="ru-RU" sz="48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002155" y="10602595"/>
            <a:ext cx="452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M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</a:t>
            </a:r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, L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</a:t>
            </a:r>
            <a:endParaRPr lang="ru-RU" altLang="en-US" sz="72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2111375" y="3319145"/>
            <a:ext cx="4615180" cy="2428875"/>
          </a:xfrm>
          <a:prstGeom prst="wedgeRoundRectCallout">
            <a:avLst>
              <a:gd name="adj1" fmla="val -21656"/>
              <a:gd name="adj2" fmla="val 69764"/>
              <a:gd name="adj3" fmla="val 16667"/>
            </a:avLst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2488565" y="3833495"/>
            <a:ext cx="3898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x</a:t>
            </a:r>
            <a:r>
              <a:rPr lang="en-US" altLang="en-US" sz="4000">
                <a:latin typeface="Consolas" panose="020B0609020204030204" charset="0"/>
                <a:cs typeface="Consolas" panose="020B0609020204030204" charset="0"/>
              </a:rPr>
              <a:t> = </a:t>
            </a:r>
            <a:r>
              <a:rPr lang="en-US" altLang="en-US" sz="4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9</a:t>
            </a:r>
            <a:endParaRPr lang="en-US" altLang="en-US" sz="4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4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y</a:t>
            </a:r>
            <a:r>
              <a:rPr lang="en-US" altLang="en-US" sz="4000">
                <a:latin typeface="Consolas" panose="020B0609020204030204" charset="0"/>
                <a:cs typeface="Consolas" panose="020B0609020204030204" charset="0"/>
              </a:rPr>
              <a:t> = </a:t>
            </a:r>
            <a:r>
              <a:rPr lang="en-US" altLang="en-US" sz="4000">
                <a:solidFill>
                  <a:schemeClr val="accent4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“hello”</a:t>
            </a:r>
            <a:endParaRPr lang="en-US" altLang="en-US" sz="4000">
              <a:solidFill>
                <a:schemeClr val="accent4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15035530" y="8154035"/>
            <a:ext cx="1800225" cy="6483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Стрелка вправо 12"/>
          <p:cNvSpPr/>
          <p:nvPr/>
        </p:nvSpPr>
        <p:spPr>
          <a:xfrm>
            <a:off x="7330440" y="8154035"/>
            <a:ext cx="1800225" cy="6483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6" grpId="0" animBg="1"/>
      <p:bldP spid="17" grpId="0"/>
      <p:bldP spid="6" grpId="1" animBg="1"/>
      <p:bldP spid="7" grpId="1"/>
      <p:bldP spid="16" grpId="1" animBg="1"/>
      <p:bldP spid="17" grpId="1"/>
      <p:bldP spid="13" grpId="0" animBg="1"/>
      <p:bldP spid="13" grpId="1" animBg="1"/>
      <p:bldP spid="5" grpId="0"/>
      <p:bldP spid="11" grpId="0" animBg="1"/>
      <p:bldP spid="18" grpId="0"/>
      <p:bldP spid="5" grpId="1"/>
      <p:bldP spid="11" grpId="1" animBg="1"/>
      <p:bldP spid="18" grpId="1"/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5177135" cy="1755140"/>
          </a:xfrm>
        </p:spPr>
        <p:txBody>
          <a:bodyPr/>
          <a:lstStyle/>
          <a:p>
            <a:r>
              <a:rPr lang="ru-RU">
                <a:sym typeface="+mn-ea"/>
              </a:rPr>
              <a:t>Языки разных уровней</a:t>
            </a:r>
            <a:endParaRPr lang="ru-RU" alt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113" name="Изображение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7051655" y="5922010"/>
            <a:ext cx="5485130" cy="5020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17627600" y="10602595"/>
            <a:ext cx="452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M0, L0</a:t>
            </a:r>
            <a:endParaRPr lang="en-US" altLang="en-US" sz="72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9490710" y="6497955"/>
            <a:ext cx="5232400" cy="33547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ru-RU" sz="4800">
                <a:latin typeface="Arial Black" panose="020B0A04020102020204" pitchFamily="34" charset="0"/>
                <a:cs typeface="Arial Black" panose="020B0A04020102020204" pitchFamily="34" charset="0"/>
              </a:rPr>
              <a:t>Виртуальная машина</a:t>
            </a:r>
            <a:endParaRPr lang="ru-RU" altLang="ru-RU" sz="48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9815195" y="10591800"/>
            <a:ext cx="452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M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1</a:t>
            </a:r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, L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1</a:t>
            </a:r>
            <a:endParaRPr lang="ru-RU" altLang="en-US" sz="72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1" name="Скругленная прямоугольная выноска 10"/>
          <p:cNvSpPr/>
          <p:nvPr/>
        </p:nvSpPr>
        <p:spPr>
          <a:xfrm>
            <a:off x="17411700" y="3400425"/>
            <a:ext cx="4615180" cy="2428875"/>
          </a:xfrm>
          <a:prstGeom prst="wedgeRoundRectCallout">
            <a:avLst>
              <a:gd name="adj1" fmla="val 21106"/>
              <a:gd name="adj2" fmla="val 72901"/>
              <a:gd name="adj3" fmla="val 16667"/>
            </a:avLst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7555845" y="3833495"/>
            <a:ext cx="42875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4800">
                <a:latin typeface="Consolas" panose="020B0609020204030204" charset="0"/>
                <a:cs typeface="Consolas" panose="020B0609020204030204" charset="0"/>
              </a:rPr>
              <a:t>00101001011101011010</a:t>
            </a:r>
            <a:r>
              <a:rPr lang="ru-RU" altLang="en-US" sz="4800">
                <a:latin typeface="Consolas" panose="020B0609020204030204" charset="0"/>
                <a:cs typeface="Consolas" panose="020B0609020204030204" charset="0"/>
              </a:rPr>
              <a:t>0100</a:t>
            </a:r>
            <a:endParaRPr lang="ru-RU" altLang="en-US" sz="48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786255" y="6497955"/>
            <a:ext cx="5232400" cy="33547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ru-RU" sz="4800">
                <a:latin typeface="Arial Black" panose="020B0A04020102020204" pitchFamily="34" charset="0"/>
                <a:cs typeface="Arial Black" panose="020B0A04020102020204" pitchFamily="34" charset="0"/>
              </a:rPr>
              <a:t>Виртуальная машина</a:t>
            </a:r>
            <a:endParaRPr lang="ru-RU" altLang="ru-RU" sz="48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002155" y="10602595"/>
            <a:ext cx="452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M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</a:t>
            </a:r>
            <a:r>
              <a:rPr lang="en-US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, L</a:t>
            </a:r>
            <a:r>
              <a:rPr lang="ru-RU" altLang="en-US" sz="72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</a:t>
            </a:r>
            <a:endParaRPr lang="ru-RU" altLang="en-US" sz="72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15035530" y="8154035"/>
            <a:ext cx="1800225" cy="6483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Стрелка вправо 12"/>
          <p:cNvSpPr/>
          <p:nvPr/>
        </p:nvSpPr>
        <p:spPr>
          <a:xfrm>
            <a:off x="7330440" y="8154035"/>
            <a:ext cx="1800225" cy="6483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1713865" y="4179570"/>
            <a:ext cx="5385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язык высокого уровня</a:t>
            </a:r>
            <a:endParaRPr lang="ru-RU" altLang="ru-RU" sz="48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9418955" y="4193540"/>
            <a:ext cx="5385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язык низкого уровня</a:t>
            </a:r>
            <a:endParaRPr lang="ru-RU" altLang="ru-RU" sz="48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7389475" cy="1755140"/>
          </a:xfrm>
        </p:spPr>
        <p:txBody>
          <a:bodyPr/>
          <a:lstStyle/>
          <a:p>
            <a:r>
              <a:rPr lang="ru-RU" dirty="0"/>
              <a:t>Высокоуровневость </a:t>
            </a:r>
            <a:r>
              <a:rPr lang="en-US" dirty="0"/>
              <a:t>Python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993775" y="4697730"/>
            <a:ext cx="164909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72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banned_elems</a:t>
            </a:r>
            <a:r>
              <a:rPr lang="en-US" altLang="ru-RU" sz="7200">
                <a:latin typeface="Consolas" panose="020B0609020204030204" charset="0"/>
                <a:cs typeface="Consolas" panose="020B0609020204030204" charset="0"/>
              </a:rPr>
              <a:t> = </a:t>
            </a:r>
            <a:r>
              <a:rPr lang="en-US" altLang="ru-RU" sz="72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set</a:t>
            </a:r>
            <a:r>
              <a:rPr lang="en-US" altLang="ru-RU" sz="72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()</a:t>
            </a:r>
            <a:endParaRPr lang="en-US" altLang="ru-RU" sz="7200">
              <a:latin typeface="Consolas" panose="020B0609020204030204" charset="0"/>
              <a:cs typeface="Consolas" panose="020B0609020204030204" charset="0"/>
            </a:endParaRPr>
          </a:p>
          <a:p>
            <a:endParaRPr lang="en-US" altLang="ru-RU" sz="72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ru-RU" sz="720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</a:rPr>
              <a:t>if</a:t>
            </a:r>
            <a:r>
              <a:rPr lang="en-US" altLang="ru-RU" sz="7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ru-RU" sz="72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elem</a:t>
            </a:r>
            <a:r>
              <a:rPr lang="en-US" altLang="ru-RU" sz="7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ru-RU" sz="72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not in</a:t>
            </a:r>
            <a:r>
              <a:rPr lang="en-US" altLang="ru-RU" sz="7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ru-RU" sz="72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banned_elems</a:t>
            </a:r>
            <a:r>
              <a:rPr lang="en-US" altLang="ru-RU" sz="7200">
                <a:latin typeface="Consolas" panose="020B0609020204030204" charset="0"/>
                <a:cs typeface="Consolas" panose="020B0609020204030204" charset="0"/>
              </a:rPr>
              <a:t>:</a:t>
            </a:r>
            <a:endParaRPr lang="en-US" altLang="ru-RU" sz="72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ru-RU" sz="7200">
                <a:latin typeface="Consolas" panose="020B0609020204030204" charset="0"/>
                <a:cs typeface="Consolas" panose="020B0609020204030204" charset="0"/>
              </a:rPr>
              <a:t>    ...</a:t>
            </a:r>
            <a:endParaRPr lang="en-US" altLang="ru-RU" sz="72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513455" y="4050030"/>
            <a:ext cx="18225770" cy="2795905"/>
          </a:xfrm>
          <a:prstGeom prst="rect">
            <a:avLst/>
          </a:prstGeom>
        </p:spPr>
        <p:txBody>
          <a:bodyPr lIns="243800" tIns="243800" rIns="243800" bIns="243800" anchor="ctr" anchorCtr="0">
            <a:noAutofit/>
          </a:bodyPr>
          <a:lstStyle/>
          <a:p>
            <a:pPr algn="l"/>
            <a:r>
              <a:rPr lang="ru-RU" altLang="en-US" sz="8535" dirty="0" smtClean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Организационные вопросы</a:t>
            </a:r>
            <a:endParaRPr lang="ru-RU" altLang="en-US" sz="8535" dirty="0" smtClean="0">
              <a:solidFill>
                <a:schemeClr val="bg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3" descr="C:\Users\Давыдовы\dwhelper\_ФРИЛАНС\МФТИ\Преза ОИ\logo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603" y="1025352"/>
            <a:ext cx="2016029" cy="7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/>
          <p:cNvGrpSpPr/>
          <p:nvPr/>
        </p:nvGrpSpPr>
        <p:grpSpPr>
          <a:xfrm>
            <a:off x="1137920" y="12258675"/>
            <a:ext cx="1920622" cy="297180"/>
            <a:chOff x="658813" y="5548708"/>
            <a:chExt cx="1236248" cy="189326"/>
          </a:xfrm>
        </p:grpSpPr>
        <p:sp>
          <p:nvSpPr>
            <p:cNvPr id="11" name="Овал 10"/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1182274" y="5548708"/>
              <a:ext cx="189326" cy="18932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6153130" cy="1755140"/>
          </a:xfrm>
        </p:spPr>
        <p:txBody>
          <a:bodyPr/>
          <a:lstStyle/>
          <a:p>
            <a:r>
              <a:rPr lang="ru-RU" altLang="en-US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Язык общего назначения</a:t>
            </a:r>
            <a:endParaRPr lang="ru-RU" altLang="en-US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278255" y="3761105"/>
            <a:ext cx="2035683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Python - это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мультипарадигмальный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высокоуровневый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язык программирования общего назначения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с динамической строгой типизацией и автоматическим управлением памятью</a:t>
            </a:r>
            <a:endParaRPr lang="ru-RU" altLang="en-US" sz="6600">
              <a:solidFill>
                <a:schemeClr val="bg2">
                  <a:lumMod val="40000"/>
                  <a:lumOff val="6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7235170" cy="1755140"/>
          </a:xfrm>
        </p:spPr>
        <p:txBody>
          <a:bodyPr/>
          <a:lstStyle/>
          <a:p>
            <a:r>
              <a:rPr lang="ru-RU" altLang="en-US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Язык общего назначения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8" name="Изображение 7"/>
          <p:cNvPicPr/>
          <p:nvPr/>
        </p:nvPicPr>
        <p:blipFill>
          <a:blip r:embed="rId1"/>
        </p:blipFill>
        <p:spPr>
          <a:xfrm>
            <a:off x="8770620" y="6426200"/>
            <a:ext cx="6731635" cy="6880860"/>
          </a:xfrm>
          <a:prstGeom prst="rect">
            <a:avLst/>
          </a:prstGeom>
        </p:spPr>
      </p:pic>
      <p:pic>
        <p:nvPicPr>
          <p:cNvPr id="3" name="Изображение 2"/>
          <p:cNvPicPr/>
          <p:nvPr/>
        </p:nvPicPr>
        <p:blipFill>
          <a:blip r:embed="rId2"/>
        </p:blipFill>
        <p:spPr>
          <a:xfrm rot="18480000">
            <a:off x="2099310" y="4085590"/>
            <a:ext cx="4109720" cy="4224655"/>
          </a:xfrm>
          <a:prstGeom prst="rect">
            <a:avLst/>
          </a:prstGeom>
        </p:spPr>
      </p:pic>
      <p:pic>
        <p:nvPicPr>
          <p:cNvPr id="5" name="Изображение 4"/>
          <p:cNvPicPr/>
          <p:nvPr/>
        </p:nvPicPr>
        <p:blipFill>
          <a:blip r:embed="rId3"/>
        </p:blipFill>
        <p:spPr>
          <a:xfrm>
            <a:off x="9994900" y="2177415"/>
            <a:ext cx="4102735" cy="4068445"/>
          </a:xfrm>
          <a:prstGeom prst="rect">
            <a:avLst/>
          </a:prstGeom>
        </p:spPr>
      </p:pic>
      <p:pic>
        <p:nvPicPr>
          <p:cNvPr id="9" name="Изображение 8"/>
          <p:cNvPicPr/>
          <p:nvPr/>
        </p:nvPicPr>
        <p:blipFill>
          <a:blip r:embed="rId4"/>
        </p:blipFill>
        <p:spPr>
          <a:xfrm rot="3480000">
            <a:off x="17947005" y="4559935"/>
            <a:ext cx="4477385" cy="4274820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 rot="12660000">
            <a:off x="6551295" y="8208645"/>
            <a:ext cx="2917190" cy="6826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Стрелка вправо 10"/>
          <p:cNvSpPr/>
          <p:nvPr/>
        </p:nvSpPr>
        <p:spPr>
          <a:xfrm rot="20040000">
            <a:off x="14821535" y="8306435"/>
            <a:ext cx="2917190" cy="6826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Стрелка вправо 11"/>
          <p:cNvSpPr/>
          <p:nvPr/>
        </p:nvSpPr>
        <p:spPr>
          <a:xfrm rot="16200000">
            <a:off x="11419840" y="6800215"/>
            <a:ext cx="1312545" cy="70739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en-US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Язык с динамической типизацией</a:t>
            </a:r>
            <a:endParaRPr lang="ru-RU" altLang="en-US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278255" y="3761105"/>
            <a:ext cx="2035683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Python - это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мультипарадигмальный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высокоуровневый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язык программирования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общего назначения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 динамической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строгой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типизацией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и автоматическим управлением памятью</a:t>
            </a:r>
            <a:endParaRPr lang="ru-RU" altLang="en-US" sz="6600">
              <a:solidFill>
                <a:schemeClr val="bg2">
                  <a:lumMod val="40000"/>
                  <a:lumOff val="6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ru-RU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Виды типизации</a:t>
            </a:r>
            <a:endParaRPr lang="ru-RU" altLang="ru-RU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066165" y="3977640"/>
            <a:ext cx="2334450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Статическая - проверка типов «до»</a:t>
            </a:r>
            <a:endParaRPr lang="ru-RU" altLang="en-US" sz="66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Динамическая - проверка типов «во время»</a:t>
            </a:r>
            <a:endParaRPr lang="ru-RU" altLang="en-US" sz="66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en-US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Язык со строгой типизацией</a:t>
            </a:r>
            <a:endParaRPr lang="ru-RU" altLang="en-US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278255" y="3761105"/>
            <a:ext cx="2035683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Python - это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мультипарадигмальный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высокоуровневый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язык программирования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общего назначения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динамической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строгой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типизацией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и автоматическим управлением памятью</a:t>
            </a:r>
            <a:endParaRPr lang="ru-RU" altLang="en-US" sz="6600">
              <a:solidFill>
                <a:schemeClr val="bg2">
                  <a:lumMod val="40000"/>
                  <a:lumOff val="6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ru-RU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Виды типизации</a:t>
            </a:r>
            <a:endParaRPr lang="ru-RU" altLang="ru-RU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993775" y="305435"/>
            <a:ext cx="23344505" cy="10248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57250" indent="-857250">
              <a:lnSpc>
                <a:spcPct val="500000"/>
              </a:lnSpc>
              <a:buFont typeface="Arial" panose="020B0604020202020204" pitchFamily="34" charset="0"/>
              <a:buChar char="•"/>
            </a:pP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Нестрогая - частые неявные преобразования</a:t>
            </a:r>
            <a:endParaRPr lang="ru-RU" altLang="en-US" sz="66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857250" indent="-857250">
              <a:lnSpc>
                <a:spcPct val="500000"/>
              </a:lnSpc>
              <a:buFont typeface="Arial" panose="020B0604020202020204" pitchFamily="34" charset="0"/>
              <a:buChar char="•"/>
            </a:pP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Строгая - почти нет неявных преобразований</a:t>
            </a:r>
            <a:endParaRPr lang="ru-RU" altLang="en-US" sz="66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2002155" y="4918075"/>
            <a:ext cx="216255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&gt;&gt;&gt; </a:t>
            </a:r>
            <a:r>
              <a:rPr lang="en-US" altLang="en-US" sz="6000">
                <a:solidFill>
                  <a:schemeClr val="accent4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“banana”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+ </a:t>
            </a:r>
            <a:r>
              <a:rPr lang="en-US" altLang="en-US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42 # OK </a:t>
            </a:r>
            <a:endParaRPr lang="en-US" altLang="en-US" sz="6000">
              <a:solidFill>
                <a:srgbClr val="8EC67F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929765" y="10170160"/>
            <a:ext cx="11360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&gt;&gt;&gt; </a:t>
            </a:r>
            <a:r>
              <a:rPr lang="en-US" altLang="en-US" sz="6000">
                <a:solidFill>
                  <a:schemeClr val="accent4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“banana”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+ </a:t>
            </a:r>
            <a:r>
              <a:rPr lang="en-US" altLang="en-US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42 # Error</a:t>
            </a:r>
            <a:endParaRPr lang="en-US" altLang="en-US" sz="6000">
              <a:solidFill>
                <a:srgbClr val="8EC67F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ru-RU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Градиенты типизации</a:t>
            </a:r>
            <a:endParaRPr lang="ru-RU" altLang="ru-RU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 rot="5400000">
            <a:off x="11790680" y="-4371340"/>
            <a:ext cx="1138555" cy="21436330"/>
          </a:xfrm>
          <a:prstGeom prst="roundRect">
            <a:avLst/>
          </a:prstGeom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Скругленный прямоугольник 7"/>
          <p:cNvSpPr/>
          <p:nvPr/>
        </p:nvSpPr>
        <p:spPr>
          <a:xfrm rot="5400000">
            <a:off x="11765280" y="309245"/>
            <a:ext cx="1138555" cy="21436330"/>
          </a:xfrm>
          <a:prstGeom prst="roundRect">
            <a:avLst/>
          </a:prstGeom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633730" y="4624705"/>
            <a:ext cx="44869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4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Статическая</a:t>
            </a:r>
            <a:endParaRPr lang="ru-RU" altLang="en-US" sz="44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8779490" y="4697730"/>
            <a:ext cx="5669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4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Динамическая</a:t>
            </a:r>
            <a:endParaRPr lang="ru-RU" altLang="en-US" sz="44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993775" y="9378315"/>
            <a:ext cx="32131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4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Строгая</a:t>
            </a:r>
            <a:endParaRPr lang="ru-RU" altLang="en-US" sz="44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19903440" y="9450070"/>
            <a:ext cx="36017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4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Нестрогая</a:t>
            </a:r>
            <a:endParaRPr lang="ru-RU" altLang="en-US" sz="44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en-US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Управление памятью</a:t>
            </a:r>
            <a:endParaRPr lang="ru-RU" altLang="en-US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278255" y="3761105"/>
            <a:ext cx="2035683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Python - это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мультипарадигмальный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высокоуровневый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язык программирования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общего назначения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</a:t>
            </a:r>
            <a:r>
              <a:rPr lang="ru-RU" altLang="en-US" sz="660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динамической строгой типизацией</a:t>
            </a:r>
            <a:r>
              <a:rPr lang="ru-RU" altLang="en-US" sz="660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и </a:t>
            </a:r>
            <a:r>
              <a:rPr lang="ru-RU" altLang="en-US" sz="66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автоматическим управлением памятью</a:t>
            </a:r>
            <a:endParaRPr lang="ru-RU" altLang="en-US" sz="66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ru-RU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Объекты</a:t>
            </a:r>
            <a:endParaRPr lang="ru-RU" altLang="ru-RU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37920" y="3617595"/>
            <a:ext cx="16277590" cy="7105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72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struct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72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_longobject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72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{</a:t>
            </a:r>
            <a:endParaRPr lang="en-US" altLang="en-US" sz="72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72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long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72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ob_refcnt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72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72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PyTypeObject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*</a:t>
            </a:r>
            <a:r>
              <a:rPr lang="en-US" altLang="en-US" sz="72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ob_type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72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72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size_t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72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ob_size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72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72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long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72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ob_digit</a:t>
            </a:r>
            <a:r>
              <a:rPr lang="en-US" altLang="en-US" sz="72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[</a:t>
            </a:r>
            <a:r>
              <a:rPr lang="en-US" altLang="en-US" sz="72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en-US" altLang="en-US" sz="72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]</a:t>
            </a:r>
            <a:r>
              <a:rPr lang="en-US" altLang="en-US" sz="72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72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72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7200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ru-RU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Сбор мусора</a:t>
            </a:r>
            <a:endParaRPr lang="ru-RU" altLang="ru-RU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37920" y="4409440"/>
            <a:ext cx="11153775" cy="5868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struct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_longobject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{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long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ob_refcnt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r>
              <a:rPr lang="ru-RU" altLang="en-US" sz="6000"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ru-RU" altLang="en-US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// 2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PyTypeObject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*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ob_type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size_t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ob_size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long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ob_digit</a:t>
            </a:r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[</a:t>
            </a:r>
            <a:r>
              <a:rPr lang="en-US" altLang="en-US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]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6000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411700" y="3474085"/>
            <a:ext cx="2999740" cy="20364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4800">
                <a:latin typeface="Arial Black" panose="020B0A04020102020204" pitchFamily="34" charset="0"/>
                <a:cs typeface="Arial Black" panose="020B0A04020102020204" pitchFamily="34" charset="0"/>
              </a:rPr>
              <a:t>num1</a:t>
            </a:r>
            <a:endParaRPr lang="en-US" altLang="en-US" sz="48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7411700" y="8729980"/>
            <a:ext cx="2999740" cy="20364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4800">
                <a:latin typeface="Arial Black" panose="020B0A04020102020204" pitchFamily="34" charset="0"/>
                <a:cs typeface="Arial Black" panose="020B0A04020102020204" pitchFamily="34" charset="0"/>
              </a:rPr>
              <a:t>num2</a:t>
            </a:r>
            <a:endParaRPr lang="en-US" altLang="en-US" sz="48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cxnSp>
        <p:nvCxnSpPr>
          <p:cNvPr id="8" name="Прямая со стрелкой 7"/>
          <p:cNvCxnSpPr>
            <a:stCxn id="5" idx="1"/>
          </p:cNvCxnSpPr>
          <p:nvPr/>
        </p:nvCxnSpPr>
        <p:spPr>
          <a:xfrm flipH="1">
            <a:off x="12371705" y="4492625"/>
            <a:ext cx="5039995" cy="1213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1"/>
          </p:cNvCxnSpPr>
          <p:nvPr/>
        </p:nvCxnSpPr>
        <p:spPr>
          <a:xfrm flipH="1" flipV="1">
            <a:off x="12226925" y="8658225"/>
            <a:ext cx="5184775" cy="10902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9530715" cy="1755140"/>
          </a:xfrm>
        </p:spPr>
        <p:txBody>
          <a:bodyPr/>
          <a:lstStyle/>
          <a:p>
            <a:r>
              <a:rPr lang="ru-RU" altLang="en-US" dirty="0"/>
              <a:t>Коммуникация</a:t>
            </a:r>
            <a:endParaRPr lang="ru-RU" alt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255" y="2897505"/>
            <a:ext cx="7351395" cy="735139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209675" y="10530205"/>
            <a:ext cx="8468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7200" b="1">
                <a:latin typeface="Arial Black" panose="020B0A04020102020204" pitchFamily="34" charset="0"/>
                <a:cs typeface="Arial Black" panose="020B0A04020102020204" pitchFamily="34" charset="0"/>
              </a:rPr>
              <a:t>ТГ-канал курса</a:t>
            </a:r>
            <a:endParaRPr lang="en-US" altLang="en-US" sz="7200" b="1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pic>
        <p:nvPicPr>
          <p:cNvPr id="3" name="Изображение 2" descr="fr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150" y="2249805"/>
            <a:ext cx="8757920" cy="875792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2947015" y="10602595"/>
            <a:ext cx="110509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7200" b="1">
                <a:latin typeface="Arial Black" panose="020B0A04020102020204" pitchFamily="34" charset="0"/>
                <a:cs typeface="Arial Black" panose="020B0A04020102020204" pitchFamily="34" charset="0"/>
              </a:rPr>
              <a:t>Репозиторий курса</a:t>
            </a:r>
            <a:endParaRPr lang="en-US" altLang="en-US" sz="7200" b="1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ru-RU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Сбор мусора</a:t>
            </a:r>
            <a:endParaRPr lang="ru-RU" altLang="ru-RU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37920" y="4409440"/>
            <a:ext cx="11153775" cy="5868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struct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_longobject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{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long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ob_refcnt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r>
              <a:rPr lang="ru-RU" altLang="en-US" sz="6000"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ru-RU" altLang="en-US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// </a:t>
            </a:r>
            <a:r>
              <a:rPr lang="en-US" altLang="ru-RU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PyTypeObject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*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ob_type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size_t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ob_size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long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ob_digit</a:t>
            </a:r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[</a:t>
            </a:r>
            <a:r>
              <a:rPr lang="en-US" altLang="en-US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]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6000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411700" y="3474085"/>
            <a:ext cx="2999740" cy="20364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4800">
                <a:latin typeface="Arial Black" panose="020B0A04020102020204" pitchFamily="34" charset="0"/>
                <a:cs typeface="Arial Black" panose="020B0A04020102020204" pitchFamily="34" charset="0"/>
              </a:rPr>
              <a:t>num1</a:t>
            </a:r>
            <a:endParaRPr lang="en-US" altLang="en-US" sz="480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cxnSp>
        <p:nvCxnSpPr>
          <p:cNvPr id="8" name="Прямая со стрелкой 7"/>
          <p:cNvCxnSpPr>
            <a:stCxn id="5" idx="1"/>
          </p:cNvCxnSpPr>
          <p:nvPr/>
        </p:nvCxnSpPr>
        <p:spPr>
          <a:xfrm flipH="1">
            <a:off x="12371705" y="4492625"/>
            <a:ext cx="5039995" cy="1213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ru-RU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Сбор мусора</a:t>
            </a:r>
            <a:endParaRPr lang="ru-RU" altLang="ru-RU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37920" y="4409440"/>
            <a:ext cx="11153775" cy="5868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struct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_longobject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{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long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ob_refcnt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r>
              <a:rPr lang="ru-RU" altLang="en-US" sz="6000"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ru-RU" altLang="en-US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// </a:t>
            </a:r>
            <a:r>
              <a:rPr lang="en-US" altLang="ru-RU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PyTypeObject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*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ob_type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size_t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ob_size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long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ob_digit</a:t>
            </a:r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[</a:t>
            </a:r>
            <a:r>
              <a:rPr lang="en-US" altLang="en-US" sz="6000">
                <a:solidFill>
                  <a:srgbClr val="8EC67F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]</a:t>
            </a:r>
            <a:r>
              <a:rPr lang="en-US" altLang="en-US" sz="6000"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altLang="en-US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altLang="en-US" sz="6000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15" name="Изображение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880110" y="1385570"/>
            <a:ext cx="10177145" cy="10290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2171660" cy="1755140"/>
          </a:xfrm>
        </p:spPr>
        <p:txBody>
          <a:bodyPr/>
          <a:lstStyle/>
          <a:p>
            <a:r>
              <a:rPr lang="ru-RU" altLang="ru-RU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Что пишут на </a:t>
            </a:r>
            <a:r>
              <a:rPr lang="en-US" altLang="ru-RU">
                <a:solidFill>
                  <a:schemeClr val="accent1"/>
                </a:solidFill>
                <a:cs typeface="Arial Black" panose="020B0A04020102020204" pitchFamily="34" charset="0"/>
                <a:sym typeface="+mn-ea"/>
              </a:rPr>
              <a:t>Python?</a:t>
            </a:r>
            <a:endParaRPr lang="en-US" altLang="ru-RU">
              <a:solidFill>
                <a:schemeClr val="accent1"/>
              </a:solidFill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5" name="Изображение 4"/>
          <p:cNvPicPr/>
          <p:nvPr/>
        </p:nvPicPr>
        <p:blipFill>
          <a:blip r:embed="rId1"/>
        </p:blipFill>
        <p:spPr>
          <a:xfrm>
            <a:off x="1569720" y="4265930"/>
            <a:ext cx="5523230" cy="5488305"/>
          </a:xfrm>
          <a:prstGeom prst="rect">
            <a:avLst/>
          </a:prstGeom>
        </p:spPr>
      </p:pic>
      <p:pic>
        <p:nvPicPr>
          <p:cNvPr id="6" name="Изображение 5"/>
          <p:cNvPicPr/>
          <p:nvPr/>
        </p:nvPicPr>
        <p:blipFill>
          <a:blip r:embed="rId2"/>
        </p:blipFill>
        <p:spPr>
          <a:xfrm>
            <a:off x="9130665" y="4050030"/>
            <a:ext cx="6209665" cy="6126480"/>
          </a:xfrm>
          <a:prstGeom prst="rect">
            <a:avLst/>
          </a:prstGeom>
        </p:spPr>
      </p:pic>
      <p:pic>
        <p:nvPicPr>
          <p:cNvPr id="9" name="Изображение 8"/>
          <p:cNvPicPr/>
          <p:nvPr/>
        </p:nvPicPr>
        <p:blipFill>
          <a:blip r:embed="rId3"/>
        </p:blipFill>
        <p:spPr>
          <a:xfrm>
            <a:off x="16259810" y="3537585"/>
            <a:ext cx="7331075" cy="7082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513455" y="4050030"/>
            <a:ext cx="18225770" cy="2795905"/>
          </a:xfrm>
          <a:prstGeom prst="rect">
            <a:avLst/>
          </a:prstGeom>
        </p:spPr>
        <p:txBody>
          <a:bodyPr lIns="243800" tIns="243800" rIns="243800" bIns="243800" anchor="ctr" anchorCtr="0">
            <a:noAutofit/>
          </a:bodyPr>
          <a:lstStyle/>
          <a:p>
            <a:pPr algn="l"/>
            <a:r>
              <a:rPr lang="ru-RU" altLang="ru-RU" sz="8535" dirty="0" smtClean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Семинар</a:t>
            </a:r>
            <a:endParaRPr lang="ru-RU" altLang="ru-RU" sz="8535" dirty="0" smtClean="0">
              <a:solidFill>
                <a:schemeClr val="bg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3" descr="C:\Users\Давыдовы\dwhelper\_ФРИЛАНС\МФТИ\Преза ОИ\logo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603" y="1025352"/>
            <a:ext cx="2016029" cy="7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/>
          <p:cNvGrpSpPr/>
          <p:nvPr/>
        </p:nvGrpSpPr>
        <p:grpSpPr>
          <a:xfrm>
            <a:off x="1137920" y="12258675"/>
            <a:ext cx="1920622" cy="297180"/>
            <a:chOff x="658813" y="5548708"/>
            <a:chExt cx="1236248" cy="189326"/>
          </a:xfrm>
        </p:grpSpPr>
        <p:sp>
          <p:nvSpPr>
            <p:cNvPr id="11" name="Овал 10"/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1182274" y="5548708"/>
              <a:ext cx="189326" cy="1893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3146405" cy="1755140"/>
          </a:xfrm>
        </p:spPr>
        <p:txBody>
          <a:bodyPr/>
          <a:lstStyle/>
          <a:p>
            <a:r>
              <a:rPr lang="ru-RU" altLang="en-US" dirty="0"/>
              <a:t>Система оценивания</a:t>
            </a:r>
            <a:endParaRPr lang="ru-RU" alt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9" name="2384804F-3998-4D57-9195-F3826E402611-1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9675" y="4121785"/>
            <a:ext cx="17713325" cy="2335530"/>
          </a:xfrm>
          <a:prstGeom prst="rect">
            <a:avLst/>
          </a:prstGeom>
        </p:spPr>
      </p:pic>
      <p:pic>
        <p:nvPicPr>
          <p:cNvPr id="10" name="2384804F-3998-4D57-9195-F3826E402611-2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065" y="8082280"/>
            <a:ext cx="3635375" cy="861695"/>
          </a:xfrm>
          <a:prstGeom prst="rect">
            <a:avLst/>
          </a:prstGeom>
        </p:spPr>
      </p:pic>
      <p:pic>
        <p:nvPicPr>
          <p:cNvPr id="11" name="2384804F-3998-4D57-9195-F3826E402611-3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415" y="9594215"/>
            <a:ext cx="4077335" cy="890905"/>
          </a:xfrm>
          <a:prstGeom prst="rect">
            <a:avLst/>
          </a:prstGeom>
        </p:spPr>
      </p:pic>
      <p:pic>
        <p:nvPicPr>
          <p:cNvPr id="12" name="2384804F-3998-4D57-9195-F3826E402611-4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920" y="11106785"/>
            <a:ext cx="4544060" cy="88963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6178550" y="8114030"/>
            <a:ext cx="8107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- </a:t>
            </a:r>
            <a:r>
              <a:rPr lang="ru-RU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финальная оценка</a:t>
            </a:r>
            <a:endParaRPr lang="ru-RU" altLang="ru-RU" sz="48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6178550" y="9666605"/>
            <a:ext cx="10024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- </a:t>
            </a:r>
            <a:r>
              <a:rPr lang="ru-RU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оценка за устный зачет</a:t>
            </a:r>
            <a:endParaRPr lang="ru-RU" altLang="ru-RU" sz="48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6178550" y="11034395"/>
            <a:ext cx="12285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- </a:t>
            </a:r>
            <a:r>
              <a:rPr lang="ru-RU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оценка за работу в семестре</a:t>
            </a:r>
            <a:endParaRPr lang="ru-RU" altLang="ru-RU" sz="48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0249515" cy="1755140"/>
          </a:xfrm>
        </p:spPr>
        <p:txBody>
          <a:bodyPr/>
          <a:lstStyle/>
          <a:p>
            <a:r>
              <a:rPr lang="ru-RU" altLang="en-US" dirty="0"/>
              <a:t>Оценка за работу в семестре </a:t>
            </a:r>
            <a:endParaRPr lang="ru-RU" alt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3" name="2384804F-3998-4D57-9195-F3826E402611-9" descr="C:/Users/Michail/AppData/Local/Temp/wpp.zSofOU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3820" y="3833495"/>
            <a:ext cx="19342100" cy="939800"/>
          </a:xfrm>
          <a:prstGeom prst="rect">
            <a:avLst/>
          </a:prstGeom>
        </p:spPr>
      </p:pic>
      <p:pic>
        <p:nvPicPr>
          <p:cNvPr id="5" name="2384804F-3998-4D57-9195-F3826E402611-10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820" y="7649845"/>
            <a:ext cx="3297555" cy="861060"/>
          </a:xfrm>
          <a:prstGeom prst="rect">
            <a:avLst/>
          </a:prstGeom>
        </p:spPr>
      </p:pic>
      <p:pic>
        <p:nvPicPr>
          <p:cNvPr id="6" name="2384804F-3998-4D57-9195-F3826E402611-11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3820" y="9666605"/>
            <a:ext cx="3793490" cy="89535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5786120" y="7680960"/>
            <a:ext cx="10478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- средняя оценка за домашки</a:t>
            </a:r>
            <a:endParaRPr lang="ru-RU" altLang="ru-RU" sz="48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5786120" y="9666605"/>
            <a:ext cx="12580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48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- оценка за работу на семинарах</a:t>
            </a:r>
            <a:endParaRPr lang="ru-RU" altLang="ru-RU" sz="48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23470870" cy="1755140"/>
          </a:xfrm>
        </p:spPr>
        <p:txBody>
          <a:bodyPr/>
          <a:lstStyle/>
          <a:p>
            <a:r>
              <a:rPr lang="ru-RU" altLang="en-US" sz="8000" dirty="0"/>
              <a:t>Как оценивается работа на семинарах</a:t>
            </a:r>
            <a:endParaRPr lang="ru-RU" altLang="en-US" sz="8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123950" y="2217420"/>
            <a:ext cx="22395180" cy="10063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 sz="60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Каждый семинар решаем задачи</a:t>
            </a:r>
            <a:endParaRPr lang="ru-RU" altLang="en-US" sz="60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 sz="60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Решения, сданные в день семинара, оцениваются на полный балл</a:t>
            </a:r>
            <a:endParaRPr lang="ru-RU" altLang="en-US" sz="60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 sz="60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Решения, сданные в течении недели после семинара, оцениваются с коэффициентом 0.2</a:t>
            </a:r>
            <a:endParaRPr lang="ru-RU" altLang="en-US" sz="60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 sz="60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По прошествии недели решения оцениваются 0</a:t>
            </a:r>
            <a:endParaRPr lang="ru-RU" altLang="en-US" sz="60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 sz="60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Результаты списавших обнуляются</a:t>
            </a:r>
            <a:endParaRPr lang="ru-RU" altLang="en-US" sz="60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 sz="60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Результаты людей, давших списать, засчитываются с коэффициентом 0.5</a:t>
            </a:r>
            <a:endParaRPr lang="ru-RU" altLang="en-US" sz="60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513455" y="4050030"/>
            <a:ext cx="18225770" cy="2795905"/>
          </a:xfrm>
          <a:prstGeom prst="rect">
            <a:avLst/>
          </a:prstGeom>
        </p:spPr>
        <p:txBody>
          <a:bodyPr lIns="243800" tIns="243800" rIns="243800" bIns="243800" anchor="ctr" anchorCtr="0">
            <a:noAutofit/>
          </a:bodyPr>
          <a:lstStyle/>
          <a:p>
            <a:pPr algn="l"/>
            <a:r>
              <a:rPr altLang="en-US" sz="8535" dirty="0" smtClean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Введение в Python</a:t>
            </a:r>
            <a:endParaRPr altLang="en-US" sz="8535" dirty="0" smtClean="0">
              <a:solidFill>
                <a:schemeClr val="bg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3" descr="C:\Users\Давыдовы\dwhelper\_ФРИЛАНС\МФТИ\Преза ОИ\logo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603" y="1025352"/>
            <a:ext cx="2016029" cy="7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/>
          <p:cNvGrpSpPr/>
          <p:nvPr/>
        </p:nvGrpSpPr>
        <p:grpSpPr>
          <a:xfrm>
            <a:off x="1137920" y="12258675"/>
            <a:ext cx="1920622" cy="297180"/>
            <a:chOff x="658813" y="5548708"/>
            <a:chExt cx="1236248" cy="189326"/>
          </a:xfrm>
        </p:grpSpPr>
        <p:sp>
          <p:nvSpPr>
            <p:cNvPr id="11" name="Овал 10"/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1182274" y="5548708"/>
              <a:ext cx="189326" cy="1893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2712065" cy="1755140"/>
          </a:xfrm>
        </p:spPr>
        <p:txBody>
          <a:bodyPr/>
          <a:lstStyle/>
          <a:p>
            <a:r>
              <a:rPr lang="ru-RU" altLang="en-US" dirty="0"/>
              <a:t>Язык и реализация</a:t>
            </a:r>
            <a:endParaRPr lang="ru-RU" alt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80110" y="6353810"/>
            <a:ext cx="111766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600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</a:rPr>
              <a:t>if</a:t>
            </a:r>
            <a:r>
              <a:rPr lang="en-US" altLang="ru-RU" sz="60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ru-RU" sz="6000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__name__</a:t>
            </a:r>
            <a:r>
              <a:rPr lang="en-US" altLang="ru-RU" sz="6000">
                <a:latin typeface="Consolas" panose="020B0609020204030204" charset="0"/>
                <a:cs typeface="Consolas" panose="020B0609020204030204" charset="0"/>
              </a:rPr>
              <a:t> == </a:t>
            </a:r>
            <a:r>
              <a:rPr lang="en-US" altLang="ru-RU" sz="6000">
                <a:solidFill>
                  <a:schemeClr val="accent4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“__main__”</a:t>
            </a:r>
            <a:r>
              <a:rPr lang="en-US" altLang="ru-RU" sz="6000">
                <a:latin typeface="Consolas" panose="020B0609020204030204" charset="0"/>
                <a:cs typeface="Consolas" panose="020B0609020204030204" charset="0"/>
              </a:rPr>
              <a:t>:</a:t>
            </a:r>
            <a:endParaRPr lang="en-US" altLang="ru-RU" sz="60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ru-RU" sz="600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altLang="ru-RU" sz="6000">
                <a:solidFill>
                  <a:srgbClr val="C09D29"/>
                </a:solidFill>
                <a:latin typeface="Consolas" panose="020B0609020204030204" charset="0"/>
                <a:cs typeface="Consolas" panose="020B0609020204030204" charset="0"/>
              </a:rPr>
              <a:t>print</a:t>
            </a:r>
            <a:r>
              <a:rPr lang="en-US" altLang="ru-RU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altLang="ru-RU" sz="6000">
                <a:solidFill>
                  <a:schemeClr val="accent4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“Hello world”</a:t>
            </a:r>
            <a:r>
              <a:rPr lang="en-US" altLang="ru-RU" sz="600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)</a:t>
            </a:r>
            <a:endParaRPr lang="en-US" altLang="ru-RU" sz="6000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49630" y="4193540"/>
            <a:ext cx="11332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60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Язык программирования</a:t>
            </a:r>
            <a:endParaRPr lang="ru-RU" altLang="ru-RU" sz="60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pic>
        <p:nvPicPr>
          <p:cNvPr id="7" name="Изображение 6"/>
          <p:cNvPicPr/>
          <p:nvPr/>
        </p:nvPicPr>
        <p:blipFill>
          <a:blip r:embed="rId1"/>
        </p:blipFill>
        <p:spPr>
          <a:xfrm>
            <a:off x="14748510" y="2177415"/>
            <a:ext cx="7570470" cy="753999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15539720" y="9306560"/>
            <a:ext cx="59880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60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Реализация</a:t>
            </a:r>
            <a:endParaRPr lang="ru-RU" altLang="en-US" sz="600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/>
          <p:nvPr/>
        </p:nvPicPr>
        <p:blipFill>
          <a:blip r:embed="rId1"/>
        </p:blipFill>
        <p:spPr>
          <a:xfrm>
            <a:off x="922020" y="1169670"/>
            <a:ext cx="7955915" cy="80416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110" y="557530"/>
            <a:ext cx="14862810" cy="1755140"/>
          </a:xfrm>
        </p:spPr>
        <p:txBody>
          <a:bodyPr/>
          <a:lstStyle/>
          <a:p>
            <a:r>
              <a:rPr lang="ru-RU" altLang="ru-RU" dirty="0"/>
              <a:t>Реализации </a:t>
            </a:r>
            <a:r>
              <a:rPr lang="en-US" altLang="ru-RU" dirty="0"/>
              <a:t>Python</a:t>
            </a:r>
            <a:endParaRPr lang="en-US" alt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</a:fld>
            <a:endParaRPr lang="ru-RU" dirty="0"/>
          </a:p>
        </p:txBody>
      </p:sp>
      <p:pic>
        <p:nvPicPr>
          <p:cNvPr id="7" name="Изображение 6"/>
          <p:cNvPicPr/>
          <p:nvPr/>
        </p:nvPicPr>
        <p:blipFill>
          <a:blip r:embed="rId2"/>
        </p:blipFill>
        <p:spPr>
          <a:xfrm>
            <a:off x="13379450" y="3185795"/>
            <a:ext cx="6296025" cy="3855085"/>
          </a:xfrm>
          <a:prstGeom prst="rect">
            <a:avLst/>
          </a:prstGeom>
        </p:spPr>
      </p:pic>
      <p:pic>
        <p:nvPicPr>
          <p:cNvPr id="15" name="Изображение 14"/>
          <p:cNvPicPr/>
          <p:nvPr/>
        </p:nvPicPr>
        <p:blipFill>
          <a:blip r:embed="rId3"/>
        </p:blipFill>
        <p:spPr>
          <a:xfrm>
            <a:off x="1282065" y="7578090"/>
            <a:ext cx="6889750" cy="4608830"/>
          </a:xfrm>
          <a:prstGeom prst="rect">
            <a:avLst/>
          </a:prstGeom>
        </p:spPr>
      </p:pic>
      <p:pic>
        <p:nvPicPr>
          <p:cNvPr id="17" name="Изображение 16"/>
          <p:cNvPicPr/>
          <p:nvPr/>
        </p:nvPicPr>
        <p:blipFill>
          <a:blip r:embed="rId4"/>
        </p:blipFill>
        <p:spPr>
          <a:xfrm>
            <a:off x="12947015" y="8874125"/>
            <a:ext cx="6834505" cy="2465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МФТИ">
      <a:dk1>
        <a:srgbClr val="525252"/>
      </a:dk1>
      <a:lt1>
        <a:srgbClr val="FFFFFF"/>
      </a:lt1>
      <a:dk2>
        <a:srgbClr val="525252"/>
      </a:dk2>
      <a:lt2>
        <a:srgbClr val="FFFFFF"/>
      </a:lt2>
      <a:accent1>
        <a:srgbClr val="0072BC"/>
      </a:accent1>
      <a:accent2>
        <a:srgbClr val="525252"/>
      </a:accent2>
      <a:accent3>
        <a:srgbClr val="7C7C7C"/>
      </a:accent3>
      <a:accent4>
        <a:srgbClr val="FFAB40"/>
      </a:accent4>
      <a:accent5>
        <a:srgbClr val="0072BC"/>
      </a:accent5>
      <a:accent6>
        <a:srgbClr val="525252"/>
      </a:accent6>
      <a:hlink>
        <a:srgbClr val="FFAB40"/>
      </a:hlink>
      <a:folHlink>
        <a:srgbClr val="92C5EB"/>
      </a:folHlink>
    </a:clrScheme>
    <a:fontScheme name="МФТИ">
      <a:majorFont>
        <a:latin typeface="Arial Blac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0Mi44NTcxNDI4NTcxNDI4NTQsXCJ3aWR0aFwiOjMyNC45OTk5OTk5OTk5OTk5NH0iLAoJIkxhdGV4IiA6ICJncmFkZV97ZmluYWx9ID0gXFxmcmFjezIgXFx0aW1lcyBncmFkZV97dGhlb3J5fSBcXHRpbWVzIGdyYWRlX3twcmFjdGljZX19e2dyYWRlX3t0aGVvcnl9ICsgZ3JhZGVfe3ByYWN0aWNlfX0iLAoJIkxhdGV4SW1nQmFzZTY0IiA6ICJQSE4yWnlCNGJXeHVjejBpYUhSMGNEb3ZMM2QzZHk1M015NXZjbWN2TWpBd01DOXpkbWNpSUhkcFpIUm9QU0kwTVM0Mk9UTmxlQ0lnYUdWcFoyaDBQU0kxTGpRNU9HVjRJaUJ5YjJ4bFBTSnBiV2NpSUdadlkzVnpZV0pzWlQwaVptRnNjMlVpSUhacFpYZENiM2c5SWpBZ0xURTBORGtnTVRnME1qZ3VOU0F5TkRJNUxqa2lJSGh0Ykc1ek9uaHNhVzVyUFNKb2RIUndPaTh2ZDNkM0xuY3pMbTl5Wnk4eE9UazVMM2hzYVc1cklpQmhjbWxoTFdocFpHUmxiajBpZEhKMVpTSWdjM1I1YkdVOUluWmxjblJwWTJGc0xXRnNhV2R1T2lBdE1pNHlNVGxsZURzZ2JXRjRMWGRwWkhSb09pQTVPQ1U3SWo0OFpHVm1jejQ4Y0dGMGFDQnBaRDBpVFVwWUxURTNNUz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hOekV0VkVWWUxVa3RNVVEwTlVZaUlHUTlJazB5TVNBeU9EZFJNaklnTWprd0lESXpJREk1TlZReU9DQXpNVGRVTXpnZ016UTRWRFV6SURNNE1WUTNNeUEwTVRGVU9Ua2dORE16VkRFek1pQTBOREpSTVRZeElEUTBNaUF4T0RNZ05ETXdWREl4TkNBME1EaFVNakkxSURNNE9GRXlNamNnTXpneUlESXlPQ0F6T0RKVU1qTTJJRE00T1ZFeU9EUWdORFF4SURNME55QTBOREZJTXpVd1VUTTVPQ0EwTkRFZ05ESXlJRFF3TUZFME16QWdNemd4SURRek1DQXpOak5STkRNd0lETXpNeUEwTVRjZ016RTFWRE01TVNBeU9USlVNelkySURJNE9GRXpORFlnTWpnNElETXpOQ0F5T1RsVU16SXlJRE15T0ZFek1qSWdNemMySURNM09DQXpPVEpSTXpVMklEUXdOU0F6TkRJZ05EQTFVVEk0TmlBME1EVWdNak01SURNek1WRXlNamtnTXpFMUlESXlOQ0F5T1RoVU1Ua3dJREUyTlZFeE5UWWdNalVnTVRVeElERTJVVEV6T0NBdE1URWdNVEE0SUMweE1WRTVOU0F0TVRFZ09EY2dMVFZVTnpZZ04xUTNOQ0F4TjFFM05DQXpNQ0F4TVRRZ01UZzVWREUxTkNBek5qWlJNVFUwSURRd05TQXhNamdnTkRBMVVURXdOeUEwTURVZ09USWdNemMzVkRZNElETXhObFExTnlBeU9EQlJOVFVnTWpjNElEUXhJREkzT0VneU4xRXlNU0F5T0RRZ01qRWdNamczV2lJdlBqeHdZWFJvSUdsa1BTSk5TbGd0TVRjeE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GN4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B4TnpF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1UY3hMVlJGV0MxSkxURkVORFV6SWlCa1BTSk5NVEU0SUMweE5qSlJNVEl3SUMweE5qSWdNVEkwSUMweE5qUlVNVE0xSUMweE5qZFVNVFEzSUMweE5qaFJNVFl3SUMweE5qZ2dNVGN4SUMweE5UVlVNVGczSUMweE1qWlJNVGszSUMwNU9TQXlNakVnTWpkVU1qWTNJREkyTjFReU9Ea2dNemd5VmpNNE5VZ3lOREpSTVRrMUlETTROU0F4T1RJZ016ZzNVVEU0T0NBek9UQWdNVGc0SURNNU4wd3hPVFVnTkRJMVVURTVOeUEwTXpBZ01qQXpJRFF6TUZReU5UQWdORE14VVRJNU9DQTBNekVnTWprNElEUXpNbEV5T1RnZ05ETTBJRE13TnlBME9ESlVNekU1SURVME1GRXpOVFlnTnpBMUlEUTJOU0EzTURWUk5UQXlJRGN3TXlBMU1qWWdOamd6VkRVMU1DQTJNekJSTlRVd0lEVTVOQ0ExTWprZ05UYzRWRFE0TnlBMU5qRlJORFF6SURVMk1TQTBORE1nTmpBelVUUTBNeUEyTWpJZ05EVTBJRFl6TmxRME56Z2dOalUzVERRNE55QTJOakpSTkRjeElEWTJPQ0EwTlRjZ05qWTRVVFEwTlNBMk5qZ2dORE0wSURZMU9GUTBNVGtnTmpNd1VUUXhNaUEyTURFZ05EQXpJRFUxTWxRek9EY2dORFk1VkRNNE1DQTBNek5STXpnd0lEUXpNU0EwTXpVZ05ETXhVVFE0TUNBME16RWdORGczSURRek1GUTBPVGdnTkRJMFVUUTVPU0EwTWpBZ05EazJJRFF3TjFRME9URWdNemt4VVRRNE9TQXpPRFlnTkRneUlETTRObFEwTWpnZ016ZzFTRE0zTWt3ek5Ea2dNall6VVRNd01TQXhOU0F5T0RJZ0xUUTNVVEkxTlNBdE1UTXlJREl4TWlBdE1UY3pVVEUzTlNBdE1qQTFJREV6T1NBdE1qQTFVVEV3TnlBdE1qQTFJRGd4SUMweE9EWlVOVFVnTFRFek1sRTFOU0F0T1RVZ056WWdMVGM0VkRFeE9DQXROakZSTVRZeUlDMDJNU0F4TmpJZ0xURXdNMUV4TmpJZ0xURXlNaUF4TlRFZ0xURXpObFF4TWpjZ0xURTFOMHd4TVRnZ0xURTJNbG9pTHo0OGNHRjBhQ0JwWkQwaVRVcFlMVEUzTV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GN4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1UY3hMVlJGV0MxSkxURkVORFU1SWlCa1BTSk5NVEUzSURVNVVURXhOeUF5TmlBeE5ESWdNalpSTVRjNUlESTJJREl3TlNBeE16RlJNakV4SURFMU1TQXlNVFVnTVRVeVVUSXhOeUF4TlRNZ01qSTFJREUxTTBneU1qbFJNak00SURFMU15QXlOREVnTVRVelZESTBOaUF4TlRGVU1qUTRJREUwTkZFeU5EY2dNVE00SURJME5TQXhNamhVTWpNMElEa3dWREl4TkNBME0xUXhPRE1nTmxReE16Y2dMVEV4VVRFd01TQXRNVEVnTnpBZ01URlVNemdnT0RWUk16Z2dPVGNnTXprZ01UQXlUREV3TkNBek5qQlJNVFkzSURZeE5TQXhOamNnTmpJelVURTJOeUEyTWpZZ01UWTJJRFl5T0ZReE5qSWdOak15VkRFMU55QTJNelJVTVRRNUlEWXpOVlF4TkRFZ05qTTJWREV6TWlBMk16ZFVNVEl5SURZek4xRXhNVElnTmpNM0lERXdPU0EyTXpkVU1UQXhJRFl6T0ZRNU5TQTJOREZVT1RRZ05qUTNVVGswSURZME9TQTVOaUEyTmpGUk1UQXhJRFk0TUNBeE1EY2dOamd5VkRFM09TQTJPRGhSTVRrMElEWTRPU0F5TVRNZ05qa3dWREkwTXlBMk9UTlVNalUwSURZNU5GRXlOallnTmprMElESTJOaUEyT0RaUk1qWTJJRFkzTlNBeE9UTWdNemcyVkRFeE9DQTRNMUV4TVRnZ09ERWdNVEU0SURjMVZERXhOeUEyTlZZMU9Wb2lMejQ4Y0dGMGFDQnBaRDBpVFVwWUxURTN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UzTV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jeExWUkZXQzFPTFVRM0lpQmtQU0pOTmpNd0lESTVVVFl6TUNBNUlEWXdPU0E1VVRZd05DQTVJRFU0TnlBeU5WUTBPVE1nTVRFNFRETTRPU0F5TWpKTU1qZzBJREV4TjFFeE56Z2dNVE1nTVRjMUlERXhVVEUzTVNBNUlERTJPQ0E1VVRFMk1DQTVJREUxTkNBeE5WUXhORGNnTWpsUk1UUTNJRE0ySURFMk1TQTFNVlF5TlRVZ01UUTJURE0xT1NBeU5UQk1NalUxSURNMU5GRXhOelFnTkRNMUlERTJNU0EwTkRsVU1UUTNJRFEzTVZFeE5EY2dORGd3SURFMU15QTBPRFZVTVRZNElEUTVNRkV4TnpNZ05Ea3dJREUzTlNBME9EbFJNVGM0SURRNE55QXlPRFFnTXpnelRETTRPU0F5TnpoTU5Ea3pJRE00TWxFMU56QWdORFU1SURVNE55QTBOelZVTmpBNUlEUTVNVkUyTXpBZ05Ea3hJRFl6TUNBME56RlJOak13SURRMk5DQTJNakFnTkRVelZEVXlNaUF6TlRWTU5ERTRJREkxTUV3MU1qSWdNVFExVVRZd05pQTJNU0EyTVRnZ05EaFVOak13SURJNVdpSXZQanh3WVhSb0lHbGtQU0pOU2xndE1UY3hMVlJGV0MxSkxURkVORFl4SWlCa1BTSk5NallnTXpnMVVURTVJRE01TWlBeE9TQXpPVFZSTVRrZ016azVJREl5SURReE1WUXlOeUEwTWpWUk1qa2dORE13SURNMklEUXpNRlE0TnlBME16RklNVFF3VERFMU9TQTFNVEZSTVRZeUlEVXlNaUF4TmpZZ05UUXdWREUzTXlBMU5qWlVNVGM1SURVNE5sUXhPRGNnTmpBelZERTVOeUEyTVRWVU1qRXhJRFl5TkZReU1qa2dOakkyVVRJME55QTJNalVnTWpVMElEWXhOVlF5TmpFZ05UazJVVEkyTVNBMU9Ea2dNalV5SURVME9WUXlNeklnTkRjd1RESXlNaUEwTXpOUk1qSXlJRFF6TVNBeU56SWdORE14U0RNeU0xRXpNekFnTkRJMElETXpNQ0EwTWpCUk16TXdJRE01T0NBek1UY2dNemcxU0RJeE1Fd3hOelFnTWpRd1VURXpOU0E0TUNBeE16VWdOamhSTVRNMUlESTJJREUyTWlBeU5sRXhPVGNnTWpZZ01qTXdJRFl3VkRJNE15QXhORFJSTWpnMUlERTFNQ0F5T0RnZ01UVXhWRE13TXlBeE5UTklNekEzVVRNeU1pQXhOVE1nTXpJeUlERTBOVkV6TWpJZ01UUXlJRE14T1NBeE16TlJNekUwSURFeE55QXpNREVnT1RWVU1qWTNJRFE0VkRJeE5pQTJWREUxTlNBdE1URlJNVEkxSUMweE1TQTVPQ0EwVkRVNUlEVTJVVFUzSURZMElEVTNJRGd6VmpFd01VdzVNaUF5TkRGUk1USTNJRE00TWlBeE1qZ2dNemd6VVRFeU9DQXpPRFVnTnpjZ016ZzFTREkyV2lJdlBqeHdZWFJvSUdsa1BTSk5TbGd0TVRjeExWUkZXQzFKTFRJeE1FVWlJR1E5SWsweE16Y2dOamd6VVRFek9DQTJPRE1nTWpBNUlEWTRPRlF5T0RJZ05qazBVVEk1TkNBMk9UUWdNamswSURZNE5WRXlPVFFnTmpjMElESTFPQ0ExTXpSUk1qSXdJRE00TmlBeU1qQWdNemd6VVRJeU1DQXpPREVnTWpJM0lETTRPRkV5T0RnZ05EUXlJRE0xTnlBME5ESlJOREV4SURRME1pQTBORFFnTkRFMVZEUTNPQ0F6TXpaUk5EYzRJREk0TlNBME5EQWdNVGM0VkRRd01pQTFNRkUwTURNZ016WWdOREEzSURNeFZEUXlNaUF5TmxFME5UQWdNallnTkRjMElEVTJWRFV4TXlBeE16aFJOVEUySURFME9TQTFNVGtnTVRVeFZEVXpOU0F4TlROUk5UVTFJREUxTXlBMU5UVWdNVFExVVRVMU5TQXhORFFnTlRVeElERXpNRkUxTXpVZ056RWdOVEF3SURNelVUUTJOaUF0TVRBZ05ERTVJQzB4TUVnME1UUlJNelkzSUMweE1DQXpORFlnTVRkVU16STFJRGMwVVRNeU5TQTVNQ0F6TmpFZ01Ua3lWRE01T0NBek5EVlJNems0SURRd05DQXpOVFFnTkRBMFNETTBPVkV5TmpZZ05EQTBJREl3TlNBek1EWk1NVGs0SURJNU0wd3hOalFnTVRVNFVURXpNaUF5T0NBeE1qY2dNVFpSTVRFMElDMHhNU0E0TXlBdE1URlJOamtnTFRFeElEVTVJQzB5VkRRNElERTJVVFE0SURNd0lERXlNU0F6TWpCTU1UazFJRFl4TmxFeE9UVWdOakk1SURFNE9DQTJNekpVTVRRNUlEWXpOMGd4TWpoUk1USXlJRFkwTXlBeE1qSWdOalExVkRFeU5DQTJOalJSTVRJNUlEWTRNeUF4TXpjZ05qZ3pXaUl2UGp4d1lYUm9JR2xrUFNKTlNsZ3RNVGN4TFZSRldDMUpMVEZFTkRWRElpQmtQU0pOTWpBeElDMHhNVkV4TWpZZ0xURXhJRGd3SURNNFZETTBJREUxTmxFek5DQXlNakVnTmpRZ01qYzVWREUwTmlBek9EQlJNakl5SURRME1TQXpNREVnTkRReFVUTXpNeUEwTkRFZ016UXhJRFEwTUZFek5UUWdORE0zSURNMk55QTBNek5VTkRBeUlEUXhOMVEwTXpnZ016ZzNWRFEyTkNBek16aFVORGMySURJMk9GRTBOellnTVRZeElETTVNQ0EzTlZReU1ERWdMVEV4V2sweE1qRWdNVEl3VVRFeU1TQTNNQ0F4TkRjZ05EaFVNakEySURJMlVUSTFNQ0F5TmlBeU9Ea2dOVGhVTXpVeElERTBNbEV6TmpBZ01UWXpJRE0zTkNBeU1UWlVNemc0SURNd09GRXpPRGdnTXpVeUlETTNNQ0F6TnpWUk16UTJJRFF3TlNBek1EWWdOREExVVRJME15QTBNRFVnTVRrMUlETTBOMUV4TlRnZ016QXpJREUwTUNBeU16QlVNVEl4SURFeU1Gb2lMejQ4Y0dGMGFDQnBaRDBpVFVwWUxURTNNUz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hOek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UzTVM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VRjeE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VTBJaUI0YkdsdWF6cG9jbVZtUFNJalRVcFlMVEUzTVMxVVJWZ3RTUzB4UkRRMU5DSXZQand2Wno0OFp5QmtZWFJoTFcxdGJDMXViMlJsUFNKdGFTSWdkSEpoYm5ObWIzSnRQU0owY21GdWMyeGhkR1VvTkRjM0xEQXBJajQ4ZFhObElHUmhkR0V0WXowaU1VUTBOVVlpSUhoc2FXNXJPbWh5WldZOUlpTk5TbGd0TVRjeExWUkZXQzFKTFRGRU5EVkdJaTgrUEM5blBqeG5JR1JoZEdFdGJXMXNMVzV2WkdVOUltMXBJaUIwY21GdWMyWnZjbTA5SW5SeVlXNXpiR0YwWlNnNU1qZ3NNQ2tpUGp4MWMyVWdaR0YwWVMxalBTSXhSRFEwUlNJZ2VHeHBibXM2YUhKbFpqMGlJMDFLV0MweE56RXRWRVZZTFVrdE1VUTBORVVpTHo0OEwyYytQR2NnWkdGMFlTMXRiV3d0Ym05a1pUMGliV2tpSUhSeVlXNXpabTl5YlQwaWRISmhibk5zWVhSbEtERTBOVGNzTUNraVBqeDFjMlVnWkdGMFlTMWpQU0l4UkRRMU1TSWdlR3hwYm1zNmFISmxaajBpSTAxS1dDMHhOekV0VkVWWUxVa3RNVVEwTlRFaUx6NDhMMmMrUEdjZ1pHRjBZUzF0Yld3dGJtOWtaVDBpYlhOMVlpSWdkSEpoYm5ObWIzSnRQU0owY21GdWMyeGhkR1VvTVRrM055d3dLU0krUEdjZ1pHRjBZUzF0Yld3dGJtOWtaVDBpYldraVBqeDFjMlVnWkdGMFlTMWpQU0l4UkRRMU1pSWdlR3hwYm1zNmFISmxaajBpSTAxS1dDMHhOekV0VkVWWUxVa3RNVVEwTlRJaUx6NDhMMmMrUEdjZ1pHRjBZUzF0Yld3dGJtOWtaVDBpVkdWWVFYUnZiU0lnZEhKaGJuTm1iM0p0UFNKMGNtRnVjMnhoZEdVb05EazVMQzB4TlRBcElITmpZV3hsS0RBdU56QTNLU0lnWkdGMFlTMXRhbmd0ZEdWNFkyeGhjM005SWs5U1JDSStQR2NnWkdGMFlTMXRiV3d0Ym05a1pUMGliV2tpUGp4MWMyVWdaR0YwWVMxalBTSXhSRFExTXlJZ2VHeHBibXM2YUhKbFpqMGlJMDFLV0MweE56RXRWRVZZTFVrdE1VUTBOVE1pTHo0OEwyYytQR2NnWkdGMFlTMXRiV3d0Ym05a1pUMGliV2tpSUhSeVlXNXpabTl5YlQwaWRISmhibk5zWVhSbEtEVTFNQ3d3S1NJK1BIVnpaU0JrWVhSaExXTTlJakZFTkRVMklpQjRiR2x1YXpwb2NtVm1QU0lqVFVwWUxURTNNUzFVUlZndFNTMHhSRFExTmlJdlBqd3ZaejQ4WnlCa1lYUmhMVzF0YkMxdWIyUmxQU0p0YVNJZ2RISmhibk5tYjNKdFBTSjBjbUZ1YzJ4aGRHVW9PRGsxTERBcElqNDhkWE5sSUdSaGRHRXRZejBpTVVRME5VSWlJSGhzYVc1ck9taHlaV1k5SWlOTlNsZ3RNVGN4TFZSRldDMUpMVEZFTkRWQ0lpOCtQQzluUGp4bklHUmhkR0V0Ylcxc0xXNXZaR1U5SW0xcElpQjBjbUZ1YzJadmNtMDlJblJ5WVc1emJHRjBaU2d4TkRrMUxEQXBJajQ4ZFhObElHUmhkR0V0WXowaU1VUTBORVVpSUhoc2FXNXJPbWh5WldZOUlpTk5TbGd0TVRjeExWUkZXQzFKTFRGRU5EUkZJaTgrUEM5blBqeG5JR1JoZEdFdGJXMXNMVzV2WkdVOUltMXBJaUIwY21GdWMyWnZjbTA5SW5SeVlXNXpiR0YwWlNneU1ESTBMREFwSWo0OGRYTmxJR1JoZEdFdFl6MGlNVVEwTlRraUlIaHNhVzVyT21oeVpXWTlJaU5OU2xndE1UY3hMVlJGV0MxSkxURkVORFU1SWk4K1BDOW5Qand2Wno0OEwyYytQR2NnWkdGMFlTMXRiV3d0Ym05a1pUMGliVzhpSUhSeVlXNXpabTl5YlQwaWRISmhibk5zWVhSbEtEUTBORFV1Tnl3d0tTSStQSFZ6WlNCa1lYUmhMV005SWpORUlpQjRiR2x1YXpwb2NtVm1QU0lqVFVwWUxURTNNUzFVUlZndFRpMHpSQ0l2UGp3dlp6NDhaeUJrWVhSaExXMXRiQzF1YjJSbFBTSnRabkpoWXlJZ2RISmhibk5tYjNKdFBTSjBjbUZ1YzJ4aGRHVW9OVFV3TVM0MUxEQXBJajQ4WnlCa1lYUmhMVzF0YkMxdWIyUmxQU0p0Y205M0lpQjBjbUZ1YzJadmNtMDlJblJ5WVc1emJHRjBaU2d5TWpBc056VTFLU0krUEdjZ1pHRjBZUzF0Yld3dGJtOWtaVDBpYlc0aVBqeDFjMlVnWkdGMFlTMWpQU0l6TWlJZ2VHeHBibXM2YUhKbFpqMGlJMDFLV0MweE56RXRWRVZZTFU0dE16SWlMejQ4TDJjK1BHY2daR0YwWVMxdGJXd3RibTlrWlQwaWJXOGlJSFJ5WVc1elptOXliVDBpZEhKaGJuTnNZWFJsS0RjeU1pNHlMREFwSWo0OGRYTmxJR1JoZEdFdFl6MGlSRGNpSUhoc2FXNXJPbWh5WldZOUlpTk5TbGd0TVRjeExWUkZXQzFPTFVRM0lpOCtQQzluUGp4bklHUmhkR0V0Ylcxc0xXNXZaR1U5SW0xcElpQjBjbUZ1YzJadmNtMDlJblJ5WVc1emJHRjBaU2d4TnpJeUxqUXNNQ2tpUGp4MWMyVWdaR0YwWVMxalBTSXhSRFExTkNJZ2VHeHBibXM2YUhKbFpqMGlJMDFLV0MweE56RXRWRVZZTFVrdE1VUTBOVFFpTHo0OEwyYytQR2NnWkdGMFlTMXRiV3d0Ym05a1pUMGliV2tpSUhSeVlXNXpabTl5YlQwaWRISmhibk5zWVhSbEtESXhPVGt1TkN3d0tTSStQSFZ6WlNCa1lYUmhMV005SWpGRU5EVkdJaUI0YkdsdWF6cG9jbVZtUFNJalRVcFlMVEUzTVMxVVJWZ3RTUzB4UkRRMVJpSXZQand2Wno0OFp5QmtZWFJoTFcxdGJDMXViMlJsUFNKdGFTSWdkSEpoYm5ObWIzSnRQU0owY21GdWMyeGhkR1VvTWpZMU1DNDBMREFwSWo0OGRYTmxJR1JoZEdFdFl6MGlNVVEwTkVVaUlIaHNhVzVyT21oeVpXWTlJaU5OU2xndE1UY3hMVlJGV0MxSkxURkVORFJGSWk4K1BDOW5QanhuSUdSaGRHRXRiVzFzTFc1dlpHVTlJbTFwSWlCMGNtRnVjMlp2Y20wOUluUnlZVzV6YkdGMFpTZ3pNVGM1TGpRc01Da2lQangxYzJVZ1pHRjBZUzFqUFNJeFJEUTFNU0lnZUd4cGJtczZhSEpsWmowaUkwMUtXQzB4TnpFdFZFVllMVWt0TVVRME5URWlMejQ4TDJjK1BHY2daR0YwWVMxdGJXd3RibTlrWlQwaWJYTjFZaUlnZEhKaGJuTm1iM0p0UFNKMGNtRnVjMnhoZEdVb016WTVPUzQwTERBcElqNDhaeUJrWVhSaExXMXRiQzF1YjJSbFBTSnRhU0krUEhWelpTQmtZWFJoTFdNOUlqRkVORFV5SWlCNGJHbHVhenBvY21WbVBTSWpUVXBZTFRFM01TMVVSVmd0U1MweFJEUTFNaUl2UGp3dlp6NDhaeUJrWVhSaExXMXRiQzF1YjJSbFBTSlVaVmhCZEc5dElpQjBjbUZ1YzJadmNtMDlJblJ5WVc1emJHRjBaU2cwT1Rrc0xURTFNQ2tnYzJOaGJHVW9NQzQzTURjcElpQmtZWFJoTFcxcWVDMTBaWGhqYkdGemN6MGlUMUpFSWo0OFp5QmtZWFJoTFcxdGJDMXViMlJsUFNKdGFTSStQSFZ6WlNCa1lYUmhMV005SWpGRU5EWXhJaUI0YkdsdWF6cG9jbVZtUFNJalRVcFlMVEUzTVMxVVJWZ3RTUzB4UkRRMk1TSXZQand2Wno0OFp5QmtZWFJoTFcxdGJDMXViMlJsUFNKdGFTSWdkSEpoYm5ObWIzSnRQU0owY21GdWMyeGhkR1VvTXpZeExEQXBJajQ4ZFhObElHUmhkR0V0WXowaU1qRXdSU0lnZUd4cGJtczZhSEpsWmowaUkwMUtXQzB4TnpFdFZFVllMVWt0TWpFd1JTSXZQand2Wno0OFp5QmtZWFJoTFcxdGJDMXViMlJsUFNKdGFTSWdkSEpoYm5ObWIzSnRQU0owY21GdWMyeGhkR1VvT1RNM0xEQXBJajQ4ZFhObElHUmhkR0V0WXowaU1VUTBOVElpSUhoc2FXNXJPbWh5WldZOUlpTk5TbGd0TVRjeExWUkZXQzFKTFRGRU5EVXlJaTgrUEM5blBqeG5JR1JoZEdFdGJXMXNMVzV2WkdVOUltMXBJaUIwY21GdWMyWnZjbTA5SW5SeVlXNXpiR0YwWlNneE5EQXpMREFwSWo0OGRYTmxJR1JoZEdFdFl6MGlNVVEwTlVNaUlIaHNhVzVyT21oeVpXWTlJaU5OU2xndE1UY3hMVlJGV0MxSkxURkVORFZESWk4K1BDOW5QanhuSUdSaGRHRXRiVzFzTFc1dlpHVTlJbTFwSWlCMGNtRnVjMlp2Y20wOUluUnlZVzV6YkdGMFpTZ3hPRGc0TERBcElqNDhkWE5sSUdSaGRHRXRZejBpTVVRME5VWWlJSGhzYVc1ck9taHlaV1k5SWlOTlNsZ3RNVGN4TFZSRldDMUpMVEZFTkRWR0lpOCtQQzluUGp4bklHUmhkR0V0Ylcxc0xXNXZaR1U5SW0xcElpQjBjbUZ1YzJadmNtMDlJblJ5WVc1emJHRjBaU2d5TXpNNUxEQXBJajQ4ZFhObElHUmhkR0V0WXowaU1VUTBOallpSUhoc2FXNXJPbWh5WldZOUlpTk5TbGd0TVRjeExWUkZXQzFKTFRGRU5EWTJJaTgrUEM5blBqd3ZaejQ4TDJjK1BHY2daR0YwWVMxdGJXd3RibTlrWlQwaWJXOGlJSFJ5WVc1elptOXliVDBpZEhKaGJuTnNZWFJsS0RZME56RXVNU3d3S1NJK1BIVnpaU0JrWVhSaExXTTlJa1EzSWlCNGJHbHVhenBvY21WbVBTSWpUVXBZTFRFM01TMVVSVmd0VGkxRU55SXZQand2Wno0OFp5QmtZWFJoTFcxdGJDMXViMlJsUFNKdGFTSWdkSEpoYm5ObWIzSnRQU0owY21GdWMyeGhkR1VvTnpRM01TNHpMREFwSWo0OGRYTmxJR1JoZEdFdFl6MGlNVVEwTlRRaUlIaHNhVzVyT21oeVpXWTlJaU5OU2xndE1UY3hMVlJGV0MxSkxURkVORFUwSWk4K1BDOW5QanhuSUdSaGRHRXRiVzFzTFc1dlpHVTlJbTFwSWlCMGNtRnVjMlp2Y20wOUluUnlZVzV6YkdGMFpTZzNPVFE0TGpNc01Da2lQangxYzJVZ1pHRjBZUzFqUFNJeFJEUTFSaUlnZUd4cGJtczZhSEpsWmowaUkwMUtXQzB4TnpFdFZFVllMVWt0TVVRME5VWWlMejQ4TDJjK1BHY2daR0YwWVMxdGJXd3RibTlrWlQwaWJXa2lJSFJ5WVc1elptOXliVDBpZEhKaGJuTnNZWFJsS0Rnek9Ua3VNeXd3S1NJK1BIVnpaU0JrWVhSaExXTTlJakZFTkRSRklpQjRiR2x1YXpwb2NtVm1QU0lqVFVwWUxURTNNUzFVUlZndFNTMHhSRFEwUlNJdlBqd3ZaejQ4WnlCa1lYUmhMVzF0YkMxdWIyUmxQU0p0YVNJZ2RISmhibk5tYjNKdFBTSjBjbUZ1YzJ4aGRHVW9PRGt5T0M0ekxEQXBJajQ4ZFhObElHUmhkR0V0WXowaU1VUTBOVEVpSUhoc2FXNXJPbWh5WldZOUlpTk5TbGd0TVRjeExWUkZXQzFKTFRGRU5EVXhJaTgrUEM5blBqeG5JR1JoZEdFdGJXMXNMVzV2WkdVOUltMXpkV0lpSUhSeVlXNXpabTl5YlQwaWRISmhibk5zWVhSbEtEazBORGd1TXl3d0tTSStQR2NnWkdGMFlTMXRiV3d0Ym05a1pUMGliV2tpUGp4MWMyVWdaR0YwWVMxalBTSXhSRFExTWlJZ2VHeHBibXM2YUhKbFpqMGlJMDFLV0MweE56RXRWRVZZTFVrdE1VUTBOVElpTHo0OEwyYytQR2NnWkdGMFlTMXRiV3d0Ym05a1pUMGlWR1ZZUVhSdmJTSWdkSEpoYm5ObWIzSnRQU0owY21GdWMyeGhkR1VvTkRrNUxDMHhOVEFwSUhOallXeGxLREF1TnpBM0tTSWdaR0YwWVMxdGFuZ3RkR1Y0WTJ4aGMzTTlJazlTUkNJK1BHY2daR0YwWVMxdGJXd3RibTlrWlQwaWJXa2lQangxYzJVZ1pHRjBZUzFqUFNJeFJEUTFSQ0lnZUd4cGJtczZhSEpsWmowaUkwMUtXQzB4TnpFdFZFVllMVWt0TVVRME5VUWlMejQ4TDJjK1BHY2daR0YwWVMxdGJXd3RibTlrWlQwaWJXa2lJSFJ5WVc1elptOXliVDBpZEhKaGJuTnNZWFJsS0RVd015d3dLU0krUEhWelpTQmtZWFJoTFdNOUlqRkVORFZHSWlCNGJHbHVhenBvY21WbVBTSWpUVXBZTFRFM01TMVVSVmd0U1MweFJEUTFSaUl2UGp3dlp6NDhaeUJrWVhSaExXMXRiQzF1YjJSbFBTSnRhU0lnZEhKaGJuTm1iM0p0UFNKMGNtRnVjMnhoZEdVb09UVTBMREFwSWo0OGRYTmxJR1JoZEdFdFl6MGlNVVEwTkVVaUlIaHNhVzVyT21oeVpXWTlJaU5OU2xndE1UY3hMVlJGV0MxSkxURkVORFJGSWk4K1BDOW5QanhuSUdSaGRHRXRiVzFzTFc1dlpHVTlJbTFwSWlCMGNtRnVjMlp2Y20wOUluUnlZVzV6YkdGMFpTZ3hORGd6TERBcElqNDhkWE5sSUdSaGRHRXRZejBpTVVRME5UQWlJSGhzYVc1ck9taHlaV1k5SWlOTlNsZ3RNVGN4TFZSRldDMUpMVEZFTkRVd0lpOCtQQzluUGp4bklHUmhkR0V0Ylcxc0xXNXZaR1U5SW0xcElpQjBjbUZ1YzJadmNtMDlJblJ5WVc1emJHRjBaU2d4T1RFMkxEQXBJajQ4ZFhObElHUmhkR0V0WXowaU1VUTBOakVpSUhoc2FXNXJPbWh5WldZOUlpTk5TbGd0TVRjeExWUkZXQzFKTFRGRU5EWXhJaTgrUEM5blBqeG5JR1JoZEdFdGJXMXNMVzV2WkdVOUltMXBJaUIwY21GdWMyWnZjbTA5SW5SeVlXNXpiR0YwWlNneU1qYzNMREFwSWo0OGRYTmxJR1JoZEdFdFl6MGlNVVEwTlRZaUlIaHNhVzVyT21oeVpXWTlJaU5OU2xndE1UY3hMVlJGV0MxSkxURkVORFUySWk4K1BDOW5QanhuSUdSaGRHRXRiVzFzTFc1dlpHVTlJbTFwSWlCMGNtRnVjMlp2Y20wOUluUnlZVzV6YkdGMFpTZ3lOakl5TERBcElqNDhkWE5sSUdSaGRHRXRZejBpTVVRME5UQWlJSGhzYVc1ck9taHlaV1k5SWlOTlNsZ3RNVGN4TFZSRldDMUpMVEZFTkRVd0lpOCtQQzluUGp4bklHUmhkR0V0Ylcxc0xXNXZaR1U5SW0xcElpQjBjbUZ1YzJadmNtMDlJblJ5WVc1emJHRjBaU2d6TURVMUxEQXBJajQ4ZFhObElHUmhkR0V0WXowaU1VUTBOVElpSUhoc2FXNXJPbWh5WldZOUlpTk5TbGd0TVRjeExWUkZXQzFKTFRGRU5EVXlJaTgrUEM5blBqd3ZaejQ4TDJjK1BDOW5QanhuSUdSaGRHRXRiVzFzTFc1dlpHVTlJbTF5YjNjaUlIUnlZVzV6Wm05eWJUMGlkSEpoYm5Oc1lYUmxLREV3T0RFdU1pd3ROamcyS1NJK1BHY2daR0YwWVMxdGJXd3RibTlrWlQwaWJXa2lQangxYzJVZ1pHRjBZUzFqUFNJeFJEUTFOQ0lnZUd4cGJtczZhSEpsWmowaUkwMUtXQzB4TnpFdFZFVllMVWt0TVVRME5UUWlMejQ4TDJjK1BHY2daR0YwWVMxdGJXd3RibTlrWlQwaWJXa2lJSFJ5WVc1elptOXliVDBpZEhKaGJuTnNZWFJsS0RRM055d3dLU0krUEhWelpTQmtZWFJoTFdNOUlqRkVORFZHSWlCNGJHbHVhenBvY21WbVBTSWpUVXBZTFRFM01TMVVSVmd0U1MweFJEUTFSaUl2UGp3dlp6NDhaeUJrWVhSaExXMXRiQzF1YjJSbFBTSnRhU0lnZEhKaGJuTm1iM0p0UFNKMGNtRnVjMnhoZEdVb09USTRMREFwSWo0OGRYTmxJR1JoZEdFdFl6MGlNVVEwTkVVaUlIaHNhVzVyT21oeVpXWTlJaU5OU2xndE1UY3hMVlJGV0MxSkxURkVORFJGSWk4K1BDOW5QanhuSUdSaGRHRXRiVzFzTFc1dlpHVTlJbTFwSWlCMGNtRnVjMlp2Y20wOUluUnlZVzV6YkdGMFpTZ3hORFUzTERBcElqNDhkWE5sSUdSaGRHRXRZejBpTVVRME5URWlJSGhzYVc1ck9taHlaV1k5SWlOTlNsZ3RNVGN4TFZSRldDMUpMVEZFTkRVeElpOCtQQzluUGp4bklHUmhkR0V0Ylcxc0xXNXZaR1U5SW0xemRXSWlJSFJ5WVc1elptOXliVDBpZEhKaGJuTnNZWFJsS0RFNU56Y3NNQ2tpUGp4bklHUmhkR0V0Ylcxc0xXNXZaR1U5SW0xcElqNDhkWE5sSUdSaGRHRXRZejBpTVVRME5USWlJSGhzYVc1ck9taHlaV1k5SWlOTlNsZ3RNVGN4TFZSRldDMUpMVEZFTkRVeUlpOCtQQzluUGp4bklHUmhkR0V0Ylcxc0xXNXZaR1U5SWxSbFdFRjBiMjBpSUhSeVlXNXpabTl5YlQwaWRISmhibk5zWVhSbEtEUTVPU3d0TVRVd0tTQnpZMkZzWlNnd0xqY3dOeWtpSUdSaGRHRXRiV3A0TFhSbGVHTnNZWE56UFNKUFVrUWlQanhuSUdSaGRHRXRiVzFzTFc1dlpHVTlJbTFwSWo0OGRYTmxJR1JoZEdFdFl6MGlNVVEwTmpFaUlIaHNhVzVyT21oeVpXWTlJaU5OU2xndE1UY3hMVlJGV0MxSkxURkVORFl4SWk4K1BDOW5QanhuSUdSaGRHRXRiVzFzTFc1dlpHVTlJbTFwSWlCMGNtRnVjMlp2Y20wOUluUnlZVzV6YkdGMFpTZ3pOakVzTUNraVBqeDFjMlVnWkdGMFlTMWpQU0l5TVRCRklpQjRiR2x1YXpwb2NtVm1QU0lqVFVwWUxURTNNUzFVUlZndFNTMHlNVEJGSWk4K1BDOW5QanhuSUdSaGRHRXRiVzFzTFc1dlpHVTlJbTFwSWlCMGNtRnVjMlp2Y20wOUluUnlZVzV6YkdGMFpTZzVNemNzTUNraVBqeDFjMlVnWkdGMFlTMWpQU0l4UkRRMU1pSWdlR3hwYm1zNmFISmxaajBpSTAxS1dDMHhOekV0VkVWWUxVa3RNVVEwTlRJaUx6NDhMMmMrUEdjZ1pHRjBZUzF0Yld3dGJtOWtaVDBpYldraUlIUnlZVzV6Wm05eWJUMGlkSEpoYm5Oc1lYUmxLREUwTURNc01Da2lQangxYzJVZ1pHRjBZUzFqUFNJeFJEUTFReUlnZUd4cGJtczZhSEpsWmowaUkwMUtXQzB4TnpFdFZFVllMVWt0TVVRME5VTWlMejQ4TDJjK1BHY2daR0YwWVMxdGJXd3RibTlrWlQwaWJXa2lJSFJ5WVc1elptOXliVDBpZEhKaGJuTnNZWFJsS0RFNE9EZ3NNQ2tpUGp4MWMyVWdaR0YwWVMxalBTSXhSRFExUmlJZ2VHeHBibXM2YUhKbFpqMGlJMDFLV0MweE56RXRWRVZZTFVrdE1VUTBOVVlpTHo0OEwyYytQR2NnWkdGMFlTMXRiV3d0Ym05a1pUMGliV2tpSUhSeVlXNXpabTl5YlQwaWRISmhibk5zWVhSbEtESXpNemtzTUNraVBqeDFjMlVnWkdGMFlTMWpQU0l4UkRRMk5pSWdlR3hwYm1zNmFISmxaajBpSTAxS1dDMHhOekV0VkVWWUxVa3RNVVEwTmpZaUx6NDhMMmMrUEM5blBqd3ZaejQ4WnlCa1lYUmhMVzF0YkMxdWIyUmxQU0p0YnlJZ2RISmhibk5tYjNKdFBTSjBjbUZ1YzJ4aGRHVW9ORGMwT0M0MkxEQXBJajQ4ZFhObElHUmhkR0V0WXowaU1rSWlJSGhzYVc1ck9taHlaV1k5SWlOTlNsZ3RNVGN4TFZSRldDMU9MVEpDSWk4K1BDOW5QanhuSUdSaGRHRXRiVzFzTFc1dlpHVTlJbTFwSWlCMGNtRnVjMlp2Y20wOUluUnlZVzV6YkdGMFpTZzFOelE0TGpnc01Da2lQangxYzJVZ1pHRjBZUzFqUFNJeFJEUTFOQ0lnZUd4cGJtczZhSEpsWmowaUkwMUtXQzB4TnpFdFZFVllMVWt0TVVRME5UUWlMejQ4TDJjK1BHY2daR0YwWVMxdGJXd3RibTlrWlQwaWJXa2lJSFJ5WVc1elptOXliVDBpZEhKaGJuTnNZWFJsS0RZeU1qVXVPQ3d3S1NJK1BIVnpaU0JrWVhSaExXTTlJakZFTkRWR0lpQjRiR2x1YXpwb2NtVm1QU0lqVFVwWUxURTNNUzFVUlZndFNTMHhSRFExUmlJdlBqd3ZaejQ4WnlCa1lYUmhMVzF0YkMxdWIyUmxQU0p0YVNJZ2RISmhibk5tYjNKdFBTSjBjbUZ1YzJ4aGRHVW9OalkzTmk0NExEQXBJajQ4ZFhObElHUmhkR0V0WXowaU1VUTBORVVpSUhoc2FXNXJPbWh5WldZOUlpTk5TbGd0TVRjeExWUkZXQzFKTFRGRU5EUkZJaTgrUEM5blBqeG5JR1JoZEdFdGJXMXNMVzV2WkdVOUltMXBJaUIwY21GdWMyWnZjbTA5SW5SeVlXNXpiR0YwWlNnM01qQTFMamdzTUNraVBqeDFjMlVnWkdGMFlTMWpQU0l4UkRRMU1TSWdlR3hwYm1zNmFISmxaajBpSTAxS1dDMHhOekV0VkVWWUxVa3RNVVEwTlRFaUx6NDhMMmMrUEdjZ1pHRjBZUzF0Yld3dGJtOWtaVDBpYlhOMVlpSWdkSEpoYm5ObWIzSnRQU0owY21GdWMyeGhkR1VvTnpjeU5TNDRMREFwSWo0OFp5QmtZWFJoTFcxdGJDMXViMlJsUFNKdGFTSStQSFZ6WlNCa1lYUmhMV005SWpGRU5EVXlJaUI0YkdsdWF6cG9jbVZtUFNJalRVcFlMVEUzTVMxVVJWZ3RTUzB4UkRRMU1pSXZQand2Wno0OFp5QmtZWFJoTFcxdGJDMXViMlJsUFNKVVpWaEJkRzl0SWlCMGNtRnVjMlp2Y20wOUluUnlZVzV6YkdGMFpTZzBPVGtzTFRFMU1Da2djMk5oYkdVb01DNDNNRGNwSWlCa1lYUmhMVzFxZUMxMFpYaGpiR0Z6Y3owaVQxSkVJajQ4WnlCa1lYUmhMVzF0YkMxdWIyUmxQU0p0YVNJK1BIVnpaU0JrWVhSaExXTTlJakZFTkRWRUlpQjRiR2x1YXpwb2NtVm1QU0lqVFVwWUxURTNNUzFVUlZndFNTMHhSRFExUkNJdlBqd3ZaejQ4WnlCa1lYUmhMVzF0YkMxdWIyUmxQU0p0YVNJZ2RISmhibk5tYjNKdFBTSjBjbUZ1YzJ4aGRHVW9OVEF6TERBcElqNDhkWE5sSUdSaGRHRXRZejBpTVVRME5VWWlJSGhzYVc1ck9taHlaV1k5SWlOTlNsZ3RNVGN4TFZSRldDMUpMVEZFTkRWR0lpOCtQQzluUGp4bklHUmhkR0V0Ylcxc0xXNXZaR1U5SW0xcElpQjBjbUZ1YzJadmNtMDlJblJ5WVc1emJHRjBaU2c1TlRRc01Da2lQangxYzJVZ1pHRjBZUzFqUFNJeFJEUTBSU0lnZUd4cGJtczZhSEpsWmowaUkwMUtXQzB4TnpFdFZFVllMVWt0TVVRME5FVWlMejQ4TDJjK1BHY2daR0YwWVMxdGJXd3RibTlrWlQwaWJXa2lJSFJ5WVc1elptOXliVDBpZEhKaGJuTnNZWFJsS0RFME9ETXNNQ2tpUGp4MWMyVWdaR0YwWVMxalBTSXhSRFExTUNJZ2VHeHBibXM2YUhKbFpqMGlJMDFLV0MweE56RXRWRVZZTFVrdE1VUTBOVEFpTHo0OEwyYytQR2NnWkdGMFlTMXRiV3d0Ym05a1pUMGliV2tpSUhSeVlXNXpabTl5YlQwaWRISmhibk5zWVhSbEtERTVNVFlzTUNraVBqeDFjMlVnWkdGMFlTMWpQU0l4UkRRMk1TSWdlR3hwYm1zNmFISmxaajBpSTAxS1dDMHhOekV0VkVWWUxVa3RNVVEwTmpFaUx6NDhMMmMrUEdjZ1pHRjBZUzF0Yld3dGJtOWtaVDBpYldraUlIUnlZVzV6Wm05eWJUMGlkSEpoYm5Oc1lYUmxLREl5Tnpjc01Da2lQangxYzJVZ1pHRjBZUzFqUFNJeFJEUTFOaUlnZUd4cGJtczZhSEpsWmowaUkwMUtXQzB4TnpFdFZFVllMVWt0TVVRME5UWWlMejQ4TDJjK1BHY2daR0YwWVMxdGJXd3RibTlrWlQwaWJXa2lJSFJ5WVc1elptOXliVDBpZEhKaGJuTnNZWFJsS0RJMk1qSXNNQ2tpUGp4MWMyVWdaR0YwWVMxalBTSXhSRFExTUNJZ2VHeHBibXM2YUhKbFpqMGlJMDFLV0MweE56RXRWRVZZTFVrdE1VUTBOVEFpTHo0OEwyYytQR2NnWkdGMFlTMXRiV3d0Ym05a1pUMGliV2tpSUhSeVlXNXpabTl5YlQwaWRISmhibk5zWVhSbEtETXdOVFVzTUNraVBqeDFjMlVnWkdGMFlTMWpQU0l4UkRRMU1pSWdlR3hwYm1zNmFISmxaajBpSTAxS1dDMHhOekV0VkVWWUxVa3RNVVEwTlRJaUx6NDhMMmMrUEM5blBqd3ZaejQ4TDJjK1BISmxZM1FnZDJsa2RHZzlJakV5TmpnM0lpQm9aV2xuYUhROUlqWXdJaUI0UFNJeE1qQWlJSGs5SWpJeU1DSXZQand2Wno0OEwyYytQQzluUGp3dmMzWm5QZz09IiwKCSJSZWFsVmlld1NpemVKc29uIiA6ICJ7XCJoZWlnaHRcIjo4NTcsXCJ3aWR0aFwiOjY1MDB9Igp9Cg=="/>
    </extobj>
    <extobj name="2384804F-3998-4D57-9195-F3826E402611-2">
      <extobjdata type="2384804F-3998-4D57-9195-F3826E402611" data="ewoJIkltZ1NldHRpbmdKc29uIiA6ICJ7XCJoZWlnaHRcIjoxNy44NTcxNDI4NTcxNDI4NTQsXCJ3aWR0aFwiOjczLjIxNDI4NTcxNDI4NTcxfSIsCgkiTGF0ZXgiIDogImdyYWRlX3tmaW5hbH0iLAoJIkxhdGV4SW1nQmFzZTY0IiA6ICJQSE4yWnlCNGJXeHVjejBpYUhSMGNEb3ZMM2QzZHk1M015NXZjbWN2TWpBd01DOXpkbWNpSUhkcFpIUm9QU0k1TGpRelpYZ2lJR2hsYVdkb2REMGlNaTR5TXpkbGVDSWdjbTlzWlQwaWFXMW5JaUJtYjJOMWMyRmliR1U5SW1aaGJITmxJaUIyYVdWM1FtOTRQU0l3SUMwMk9UUWdOREUyTnk0NUlEazRPU0lnZUcxc2JuTTZlR3hwYm1zOUltaDBkSEE2THk5M2QzY3Vkek11YjNKbkx6RTVPVGt2ZUd4cGJtc2lJR0Z5YVdFdGFHbGtaR1Z1UFNKMGNuVmxJaUJ6ZEhsc1pUMGlkbVZ5ZEdsallXd3RZV3hwWjI0NklDMHdMalkyTjJWNE95QnRZWGd0ZDJsa2RHZzZJRGs0SlRzaVBqeGtaV1p6UGp4d1lYUm9JR2xrUFNKTlNsZ3RNVGt0VkVWWUxVa3RNVVEwTlRRaUlHUTlJazB6TVRFZ05ETlJNamsySURNd0lESTJOeUF4TlZReU1EWWdNRkV4TkRNZ01DQXhNRFVnTkRWVU5qWWdNVFl3VVRZMklESTJOU0F4TkRNZ016VXpWRE14TkNBME5ESlJNell4SURRME1pQTBNREVnTXprMFREUXdOQ0F6T1RoUk5EQTJJRFF3TVNBME1Ea2dOREEwVkRReE9DQTBNVEpVTkRNeElEUXhPVlEwTkRjZ05ESXlVVFEyTVNBME1qSWdORGN3SURReE0xUTBPREFnTXprMFVUUTRNQ0F6TnprZ05ESXpJREUxTWxRek5qTWdMVGd3VVRNME5TQXRNVE0wSURJNE5pQXRNVFk1VkRFMU1TQXRNakExVVRFd0lDMHlNRFVnTVRBZ0xURXpOMUV4TUNBdE1URXhJREk0SUMwNU1WUTNOQ0F0TnpGUk9Ea2dMVGN4SURFd01pQXRPREJVTVRFMklDMHhNVEZSTVRFMklDMHhNakVnTVRFMElDMHhNekJVTVRBM0lDMHhORFJVT1RrZ0xURTFORlE1TWlBdE1UWXlURGt3SUMweE5qUklPVEZSTVRBeElDMHhOamNnTVRVeElDMHhOamRSTVRnNUlDMHhOamNnTWpFeElDMHhOVFZSTWpNMElDMHhORFFnTWpVMElDMHhNakpVTWpneUlDMDNOVkV5T0RnZ0xUVTJJREk1T0NBdE1UTlJNekV4SURNMUlETXhNU0EwTTFwTk16ZzBJRE15T0V3ek9EQWdNek01VVRNM055QXpOVEFnTXpjMUlETTFORlF6TmprZ016WTRWRE0xT1NBek9ESlVNelEySURNNU0xUXpNamdnTkRBeVZETXdOaUEwTURWUk1qWXlJRFF3TlNBeU1qRWdNelV5VVRFNU1TQXpNVE1nTVRjeElESXpNMVF4TlRFZ01URTNVVEUxTVNBek9DQXlNVE1nTXpoUk1qWTVJRE00SURNeU15QXhNRGhNTXpNeElERXhPRXd6T0RRZ016STRXaUl2UGp4d1lYUm9JR2xrUFNKTlNsZ3RNVGt0VkVWWUxVa3RNVVEwTlVZaUlHUTlJazB5TVNBeU9EZFJNaklnTWprd0lESXpJREk1TlZReU9DQXpNVGRVTXpnZ016UTRWRFV6SURNNE1WUTNNeUEwTVRGVU9Ua2dORE16VkRFek1pQTBOREpSTVRZeElEUTBNaUF4T0RNZ05ETXdWREl4TkNBME1EaFVNakkxSURNNE9GRXlNamNnTXpneUlESXlPQ0F6T0RKVU1qTTJJRE00T1ZFeU9EUWdORFF4SURNME55QTBOREZJTXpVd1VUTTVPQ0EwTkRFZ05ESXlJRFF3TUZFME16QWdNemd4SURRek1DQXpOak5STkRNd0lETXpNeUEwTVRjZ016RTFWRE01TVNBeU9USlVNelkySURJNE9GRXpORFlnTWpnNElETXpOQ0F5T1RsVU16SXlJRE15T0ZFek1qSWdNemMySURNM09DQXpPVEpSTXpVMklEUXdOU0F6TkRJZ05EQTFVVEk0TmlBME1EVWdNak01SURNek1WRXlNamtnTXpFMUlESXlOQ0F5T1RoVU1Ua3dJREUyTlZFeE5UWWdNalVnTVRVeElERTJVVEV6T0NBdE1URWdNVEE0SUMweE1WRTVOU0F0TVRFZ09EY2dMVFZVTnpZZ04xUTNOQ0F4TjFFM05DQXpNQ0F4TVRRZ01UZzVWREUxTkNBek5qWlJNVFUwSURRd05TQXhNamdnTkRBMVVURXdOeUEwTURVZ09USWdNemMzVkRZNElETXhObFExTnlBeU9EQlJOVFVnTWpjNElEUXhJREkzT0VneU4xRXlNU0F5T0RRZ01qRWdNamczV2lJdlBqeHdZWFJvSUdsa1BTSk5TbGd0TVRr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hP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Gt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VRrdFZFVllMVWt0TVVRME5UTWlJR1E5SWsweE1UZ2dMVEUyTWxFeE1qQWdMVEUyTWlBeE1qUWdMVEUyTkZReE16VWdMVEUyTjFReE5EY2dMVEUyT0ZFeE5qQWdMVEUyT0NBeE56RWdMVEUxTlZReE9EY2dMVEV5TmxFeE9UY2dMVGs1SURJeU1TQXlOMVF5TmpjZ01qWTNWREk0T1NBek9ESldNemcxU0RJME1sRXhPVFVnTXpnMUlERTVNaUF6T0RkUk1UZzRJRE01TUNBeE9EZ2dNemszVERFNU5TQTBNalZSTVRrM0lEUXpNQ0F5TURNZ05ETXdWREkxTUNBME16RlJNams0SURRek1TQXlPVGdnTkRNeVVUSTVPQ0EwTXpRZ016QTNJRFE0TWxRek1Ua2dOVFF3VVRNMU5pQTNNRFVnTkRZMUlEY3dOVkUxTURJZ056QXpJRFV5TmlBMk9ETlVOVFV3SURZek1GRTFOVEFnTlRrMElEVXlPU0ExTnpoVU5EZzNJRFUyTVZFME5ETWdOVFl4SURRME15QTJNRE5STkRReklEWXlNaUEwTlRRZ05qTTJWRFEzT0NBMk5UZE1ORGczSURZMk1sRTBOekVnTmpZNElEUTFOeUEyTmpoUk5EUTFJRFkyT0NBME16UWdOalU0VkRReE9TQTJNekJSTkRFeUlEWXdNU0EwTURNZ05UVXlWRE00TnlBME5qbFVNemd3SURRek0xRXpPREFnTkRNeElEUXpOU0EwTXpGUk5EZ3dJRFF6TVNBME9EY2dORE13VkRRNU9DQTBNalJSTkRrNUlEUXlNQ0EwT1RZZ05EQTNWRFE1TVNBek9URlJORGc1SURNNE5pQTBPRElnTXpnMlZEUXlPQ0F6T0RWSU16Y3lURE0wT1NBeU5qTlJNekF4SURFMUlESTRNaUF0TkRkUk1qVTFJQzB4TXpJZ01qRXlJQzB4TnpOUk1UYzFJQzB5TURVZ01UTTVJQzB5TURWUk1UQTNJQzB5TURVZ09ERWdMVEU0TmxRMU5TQXRNVE15VVRVMUlDMDVOU0EzTmlBdE56aFVNVEU0SUMwMk1WRXhOaklnTFRZeElERTJNaUF0TVRBelVURTJNaUF0TVRJeUlERTFNU0F0TVRNMlZERXlOeUF0TVRVM1RERXhPQ0F0TVRZeVdpSXZQanh3WVhSb0lHbGtQU0pOU2xndE1Ua3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FNUxWUkZXQzFKTFRGRU5EVkNJaUJrUFNKTk1qRWdNamczVVRJeUlESTVNeUF5TkNBek1ETlVNellnTXpReFZEVTJJRE00T0ZRNE9TQTBNalZVTVRNMUlEUTBNbEV4TnpFZ05EUXlJREU1TlNBME1qUlVNakkxSURNNU1GUXlNekVnTXpZNVVUSXpNU0F6TmpjZ01qTXlJRE0yTjB3eU5ETWdNemM0VVRNd05DQTBORElnTXpneUlEUTBNbEUwTXpZZ05EUXlJRFEyT1NBME1UVlVOVEF6SURNek5sUTBOalVnTVRjNVZEUXlOeUExTWxFME1qY2dNallnTkRRMElESTJVVFExTUNBeU5pQTBOVE1nTWpkUk5EZ3lJRE15SURVd05TQTJOVlExTkRBZ01UUTFVVFUwTWlBeE5UTWdOVFl3SURFMU0xRTFPREFnTVRVeklEVTRNQ0F4TkRWUk5UZ3dJREUwTkNBMU56WWdNVE13VVRVMk9DQXhNREVnTlRVMElEY3pWRFV3T0NBeE4xUTBNemtnTFRFd1VUTTVNaUF0TVRBZ016Y3hJREUzVkRNMU1DQTNNMUV6TlRBZ09USWdNemcySURFNU0xUTBNak1nTXpRMVVUUXlNeUEwTURRZ016YzVJRFF3TkVnek56UlJNamc0SURRd05DQXlNamtnTXpBelRESXlNaUF5T1RGTU1UZzVJREUxTjFFeE5UWWdNallnTVRVeElERTJVVEV6T0NBdE1URWdNVEE0SUMweE1WRTVOU0F0TVRFZ09EY2dMVFZVTnpZZ04xUTNOQ0F4TjFFM05DQXpNQ0F4TVRJZ01UZ3dWREUxTWlBek5ETlJNVFV6SURNME9DQXhOVE1nTXpZMlVURTFNeUEwTURVZ01USTVJRFF3TlZFNU1TQTBNRFVnTmpZZ016QTFVVFl3SURJNE5TQTJNQ0F5T0RSUk5UZ2dNamM0SURReElESTNPRWd5TjFFeU1TQXlPRFFnTWpFZ01qZzNXaUl2UGp4d1lYUm9JR2xrUFNKTlNsZ3RNVGt0VkVWWUxVa3RNVVEwTlRraUlHUTlJazB4TVRjZ05UbFJNVEUzSURJMklERTBNaUF5TmxFeE56a2dNallnTWpBMUlERXpNVkV5TVRFZ01UVXhJREl4TlNBeE5USlJNakUzSURFMU15QXlNalVnTVRVelNESXlPVkV5TXpnZ01UVXpJREkwTVNBeE5UTlVNalEySURFMU1WUXlORGdnTVRRMFVUSTBOeUF4TXpnZ01qUTFJREV5T0ZReU16UWdPVEJVTWpFMElEUXpWREU0TXlBMlZERXpOeUF0TVRGUk1UQXhJQzB4TVNBM01DQXhNVlF6T0NBNE5WRXpPQ0E1TnlBek9TQXhNREpNTVRBMElETTJNRkV4TmpjZ05qRTFJREUyTnlBMk1qTlJNVFkzSURZeU5pQXhOallnTmpJNFZERTJNaUEyTXpKVU1UVTNJRFl6TkZReE5Ea2dOak0xVkRFME1TQTJNelpVTVRNeUlEWXpOMVF4TWpJZ05qTTNVVEV4TWlBMk16Y2dNVEE1SURZek4xUXhNREVnTmpNNFZEazFJRFkwTVZRNU5DQTJORGRST1RRZ05qUTVJRGsySURZMk1WRXhNREVnTmpnd0lERXdOeUEyT0RKVU1UYzVJRFk0T0ZFeE9UUWdOamc1SURJeE15QTJPVEJVTWpReklEWTVNMVF5TlRRZ05qazBVVEkyTmlBMk9UUWdNalkySURZNE5sRXlOallnTmpjMUlERTVNeUF6T0RaVU1URTRJRGd6VVRFeE9DQTRNU0F4TVRnZ056VlVNVEUzSURZMVZqVTV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UUWlJSGhzYVc1ck9taHlaV1k5SWlOTlNsZ3RNVGt0VkVWWUxVa3RNVVEwTlRRaUx6NDhMMmMrUEdjZ1pHRjBZUzF0Yld3dGJtOWtaVDBpYldraUlIUnlZVzV6Wm05eWJUMGlkSEpoYm5Oc1lYUmxLRFEzTnl3d0tTSStQSFZ6WlNCa1lYUmhMV005SWpGRU5EVkdJaUI0YkdsdWF6cG9jbVZtUFNJalRVcFlMVEU1TFZSRldDMUpMVEZFTkRWR0lpOCtQQzluUGp4bklHUmhkR0V0Ylcxc0xXNXZaR1U5SW0xcElpQjBjbUZ1YzJadmNtMDlJblJ5WVc1emJHRjBaU2c1TWpnc01Da2lQangxYzJVZ1pHRjBZUzFqUFNJeFJEUTBSU0lnZUd4cGJtczZhSEpsWmowaUkwMUtXQzB4T1MxVVJWZ3RTUzB4UkRRMFJTSXZQand2Wno0OFp5QmtZWFJoTFcxdGJDMXViMlJsUFNKdGFTSWdkSEpoYm5ObWIzSnRQU0owY21GdWMyeGhkR1VvTVRRMU55d3dLU0krUEhWelpTQmtZWFJoTFdNOUlqRkVORFV4SWlCNGJHbHVhenBvY21WbVBTSWpUVXBZTFRFNUxWUkZXQzFKTFRGRU5EVXhJaTgrUEM5blBqeG5JR1JoZEdFdGJXMXNMVzV2WkdVOUltMXpkV0lpSUhSeVlXNXpabTl5YlQwaWRISmhibk5zWVhSbEtERTVOemNzTUNraVBqeG5JR1JoZEdFdGJXMXNMVzV2WkdVOUltMXBJajQ4ZFhObElHUmhkR0V0WXowaU1VUTBOVElpSUhoc2FXNXJPbWh5WldZOUlpTk5TbGd0TVRrdFZFVllMVWt0TVVRME5USWlMejQ4TDJjK1BHY2daR0YwWVMxdGJXd3RibTlrWlQwaVZHVllRWFJ2YlNJZ2RISmhibk5tYjNKdFBTSjBjbUZ1YzJ4aGRHVW9ORGs1TEMweE5UQXBJSE5qWVd4bEtEQXVOekEzS1NJZ1pHRjBZUzF0YW5ndGRHVjRZMnhoYzNNOUlrOVNSQ0krUEdjZ1pHRjBZUzF0Yld3dGJtOWtaVDBpYldraVBqeDFjMlVnWkdGMFlTMWpQU0l4UkRRMU15SWdlR3hwYm1zNmFISmxaajBpSTAxS1dDMHhPUzFVUlZndFNTMHhSRFExTXlJdlBqd3ZaejQ4WnlCa1lYUmhMVzF0YkMxdWIyUmxQU0p0YVNJZ2RISmhibk5tYjNKdFBTSjBjbUZ1YzJ4aGRHVW9OVFV3TERBcElqNDhkWE5sSUdSaGRHRXRZejBpTVVRME5UWWlJSGhzYVc1ck9taHlaV1k5SWlOTlNsZ3RNVGt0VkVWWUxVa3RNVVEwTlRZaUx6NDhMMmMrUEdjZ1pHRjBZUzF0Yld3dGJtOWtaVDBpYldraUlIUnlZVzV6Wm05eWJUMGlkSEpoYm5Oc1lYUmxLRGc1TlN3d0tTSStQSFZ6WlNCa1lYUmhMV005SWpGRU5EVkNJaUI0YkdsdWF6cG9jbVZtUFNJalRVcFlMVEU1TFZSRldDMUpMVEZFTkRWQ0lpOCtQQzluUGp4bklHUmhkR0V0Ylcxc0xXNXZaR1U5SW0xcElpQjBjbUZ1YzJadmNtMDlJblJ5WVc1emJHRjBaU2d4TkRrMUxEQXBJajQ4ZFhObElHUmhkR0V0WXowaU1VUTBORVVpSUhoc2FXNXJPbWh5WldZOUlpTk5TbGd0TVRrdFZFVllMVWt0TVVRME5FVWlMejQ4TDJjK1BHY2daR0YwWVMxdGJXd3RibTlrWlQwaWJXa2lJSFJ5WVc1elptOXliVDBpZEhKaGJuTnNZWFJsS0RJd01qUXNNQ2tpUGp4MWMyVWdaR0YwWVMxalBTSXhSRFExT1NJZ2VHeHBibXM2YUhKbFpqMGlJMDFLV0MweE9TMVVSVmd0U1MweFJEUTFPU0l2UGp3dlp6NDhMMmMrUEM5blBqd3ZaejQ4TDJjK1BDOXpkbWMrIiwKCSJSZWFsVmlld1NpemVKc29uIiA6ICJ7XCJoZWlnaHRcIjozNDcsXCJ3aWR0aFwiOjE0NjR9Igp9Cg=="/>
    </extobj>
    <extobj name="2384804F-3998-4D57-9195-F3826E402611-3">
      <extobjdata type="2384804F-3998-4D57-9195-F3826E402611" data="ewoJIkltZ1NldHRpbmdKc29uIiA6ICJ7XCJoZWlnaHRcIjoxNy44NTcxNDI4NTcxNDI4NTQsXCJ3aWR0aFwiOjc5LjQ2NDI4NTcxNDI4NTcxfSIsCgkiTGF0ZXgiIDogImdyYWRlX3t0aGVvcnl9IiwKCSJMYXRleEltZ0Jhc2U2NCIgOiAiUEhOMlp5QjRiV3h1Y3owaWFIUjBjRG92TDNkM2R5NTNNeTV2Y21jdk1qQXdNQzl6ZG1jaUlIZHBaSFJvUFNJeE1DNHlOREZsZUNJZ2FHVnBaMmgwUFNJeUxqSXpOMlY0SWlCeWIyeGxQU0pwYldjaUlHWnZZM1Z6WVdKc1pUMGlabUZzYzJVaUlIWnBaWGRDYjNnOUlqQWdMVFk1TkNBME5USTJMalFnT1RnNUlpQjRiV3h1Y3pwNGJHbHVhejBpYUhSMGNEb3ZMM2QzZHk1M015NXZjbWN2TVRrNU9TOTRiR2x1YXlJZ1lYSnBZUzFvYVdSa1pXNDlJblJ5ZFdVaUlITjBlV3hsUFNKMlpYSjBhV05oYkMxaGJHbG5iam9nTFRBdU5qWTNaWGc3SUcxaGVDMTNhV1IwYURvZ09UZ2xPeUkrUEdSbFpuTStQSEJoZEdnZ2FXUTlJazFLV0MweE55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eE5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OeTFVUlZndFNTMHhSRFEwUlNJZ1pEMGlUVE16SURFMU4xRXpNeUF5TlRnZ01UQTVJRE0wT1ZReU9EQWdORFF4VVRNek1TQTBOREVnTXpjd0lETTVNbEV6T0RZZ05ESXlJRFF4TmlBME1qSlJOREk1SURReU1pQTBNemtnTkRFMFZEUTBPU0F6T1RSUk5EUTVJRE00TVNBME1USWdNak0wVkRNM05DQTJPRkV6TnpRZ05ETWdNemd4SURNMVZEUXdNaUF5TmxFME1URWdNamNnTkRJeUlETTFVVFEwTXlBMU5TQTBOak1nTVRNeFVUUTJPU0F4TlRFZ05EY3pJREUxTWxFME56VWdNVFV6SURRNE15QXhOVE5JTkRnM1VUVXdOaUF4TlRNZ05UQTJJREUwTkZFMU1EWWdNVE00SURVd01TQXhNVGRVTkRneElEWXpWRFEwT1NBeE0xRTBNellnTUNBME1UY2dMVGhSTkRBNUlDMHhNQ0F6T1RNZ0xURXdVVE0xT1NBdE1UQWdNek0ySURWVU16QTJJRE0yVERNd01DQTFNVkV5T1RrZ05USWdNamsySURVd1VUSTVOQ0EwT0NBeU9USWdORFpSTWpNeklDMHhNQ0F4TnpJZ0xURXdVVEV4TnlBdE1UQWdOelVnTXpCVU16TWdNVFUzV2swek5URWdNekk0VVRNMU1TQXpNelFnTXpRMklETTFNRlF6TWpNZ016ZzFWREkzTnlBME1EVlJNalF5SURRd05TQXlNVEFnTXpjMFZERTJNQ0F5T1ROUk1UTXhJREl4TkNBeE1Ua2dNVEk1VVRFeE9TQXhNallnTVRFNUlERXhPRlF4TVRnZ01UQTJVVEV4T0NBMk1TQXhNellnTkRSVU1UYzVJREkyVVRJeE55QXlOaUF5TlRRZ05UbFVNams0SURFeE1GRXpNREFnTVRFMElETXlOU0F5TVRkVU16VXhJRE15T0ZvaUx6NDhjR0YwYUNCcFpEMGlUVXBZTFRFM0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eE55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hOe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FM0xWUkZXQzFKTFRJeE1FVWlJR1E5SWsweE16Y2dOamd6VVRFek9DQTJPRE1nTWpBNUlEWTRPRlF5T0RJZ05qazBVVEk1TkNBMk9UUWdNamswSURZNE5WRXlPVFFnTmpjMElESTFPQ0ExTXpSUk1qSXdJRE00TmlBeU1qQWdNemd6VVRJeU1DQXpPREVnTWpJM0lETTRPRkV5T0RnZ05EUXlJRE0xTnlBME5ESlJOREV4SURRME1pQTBORFFnTkRFMVZEUTNPQ0F6TXpaUk5EYzRJREk0TlNBME5EQWdNVGM0VkRRd01pQTFNRkUwTURNZ016WWdOREEzSURNeFZEUXlNaUF5TmxFME5UQWdNallnTkRjMElEVTJWRFV4TXlBeE16aFJOVEUySURFME9TQTFNVGtnTVRVeFZEVXpOU0F4TlROUk5UVTFJREUxTXlBMU5UVWdNVFExVVRVMU5TQXhORFFnTlRVeElERXpNRkUxTXpVZ056RWdOVEF3SURNelVUUTJOaUF0TVRBZ05ERTVJQzB4TUVnME1UUlJNelkzSUMweE1DQXpORFlnTVRkVU16STFJRGMwVVRNeU5TQTVNQ0F6TmpFZ01Ua3lWRE01T0NBek5EVlJNems0SURRd05DQXpOVFFnTkRBMFNETTBPVkV5TmpZZ05EQTBJREl3TlNBek1EWk1NVGs0SURJNU0wd3hOalFnTVRVNFVURXpNaUF5T0NBeE1qY2dNVFpSTVRFMElDMHhNU0E0TXlBdE1URlJOamtnTFRFeElEVTVJQzB5VkRRNElERTJVVFE0SURNd0lERXlNU0F6TWpCTU1UazFJRFl4TmxFeE9UVWdOakk1SURFNE9DQTJNekpVTVRRNUlEWXpOMGd4TWpoUk1USXlJRFkwTXlBeE1qSWdOalExVkRFeU5DQTJOalJSTVRJNUlEWTRNeUF4TXpjZ05qZ3pXaUl2UGp4d1lYUm9JR2xrUFNKTlNsZ3RNVGN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UY3RWRVZZTFVrdE1VUTBOallpSUdROUlrMHlNU0F5T0RkUk1qRWdNekF4SURNMklETXpOVlE0TkNBME1EWlVNVFU0SURRME1sRXhPVGtnTkRReUlESXlOQ0EwTVRsVU1qVXdJRE0xTlZFeU5EZ2dNek0ySURJME55QXpNelJSTWpRM0lETXpNU0F5TXpFZ01qZzRWREU1T0NBeE9URlVNVGd5SURFd05WRXhPRElnTmpJZ01UazJJRFExVkRJek9DQXlOMUV5TmpFZ01qY2dNamd4SURNNFZETXhNaUEyTVZRek16a2dPVFJSTXpNNUlEazFJRE0wTkNBeE1UUlVNelU0SURFM00xUXpOemNnTWpRM1VUUXhOU0F6T1RjZ05ERTVJRFF3TkZFME16SWdORE14SURRMk1pQTBNekZSTkRjMUlEUXpNU0EwT0RNZ05ESTBWRFE1TkNBME1USlVORGsySURRd00xRTBPVFlnTXprd0lEUTBOeUF4T1ROVU16a3hJQzB5TTFFek5qTWdMVEV3TmlBeU9UUWdMVEUxTlZReE5UWWdMVEl3TlZFeE1URWdMVEl3TlNBM055QXRNVGd6VkRReklDMHhNVGRSTkRNZ0xUazFJRFV3SUMwNE1GUTJPU0F0TlRoVU9Ea2dMVFE0VkRFd05pQXRORFZSTVRVd0lDMDBOU0F4TlRBZ0xUZzNVVEUxTUNBdE1UQTNJREV6T0NBdE1USXlWREV4TlNBdE1UUXlWREV3TWlBdE1UUTNURGs1SUMweE5EaFJNVEF4SUMweE5UTWdNVEU0SUMweE5qQlVNVFV5SUMweE5qZElNVFl3VVRFM055QXRNVFkzSURFNE5pQXRNVFkxVVRJeE9TQXRNVFUySURJME55QXRNVEkzVkRJNU1DQXROalZVTXpFeklDMDVWRE15TVNBeU1Vd3pNVFVnTVRkUk16QTVJREV6SURJNU5pQTJWREkzTUNBdE5sRXlOVEFnTFRFeElESXpNU0F0TVRGUk1UZzFJQzB4TVNBeE5UQWdNVEZVTVRBMElEZ3lVVEV3TXlBNE9TQXhNRE1nTVRFelVURXdNeUF4TnpBZ01UTTRJREkyTWxReE56TWdNemM1VVRFM015QXpPREFnTVRjeklETTRNVkV4TnpNZ016a3dJREUzTXlBek9UTlVNVFk1SURRd01GUXhOVGdnTkRBMFNERTFORkV4TXpFZ05EQTBJREV4TWlBek9EVlVPRElnTXpRMFZEWTFJRE13TWxRMU55QXlPREJSTlRVZ01qYzRJRFF4SURJM09FZ3lOMUV5TVNBeU9EUWdNakVnTWpnM1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RRaUlIaHNhVzVyT21oeVpXWTlJaU5OU2xndE1UY3RWRVZZTFVrdE1VUTBOVFFpTHo0OEwyYytQR2NnWkdGMFlTMXRiV3d0Ym05a1pUMGliV2tpSUhSeVlXNXpabTl5YlQwaWRISmhibk5zWVhSbEtEUTNOeXd3S1NJK1BIVnpaU0JrWVhSaExXTTlJakZFTkRWR0lpQjRiR2x1YXpwb2NtVm1QU0lqVFVwWUxURTNMVlJGV0MxSkxURkVORFZHSWk4K1BDOW5QanhuSUdSaGRHRXRiVzFzTFc1dlpHVTlJbTFwSWlCMGNtRnVjMlp2Y20wOUluUnlZVzV6YkdGMFpTZzVNamdzTUNraVBqeDFjMlVnWkdGMFlTMWpQU0l4UkRRMFJTSWdlR3hwYm1zNmFISmxaajBpSTAxS1dDMHhOeTFVUlZndFNTMHhSRFEwUlNJdlBqd3ZaejQ4WnlCa1lYUmhMVzF0YkMxdWIyUmxQU0p0YVNJZ2RISmhibk5tYjNKdFBTSjBjbUZ1YzJ4aGRHVW9NVFExTnl3d0tTSStQSFZ6WlNCa1lYUmhMV005SWpGRU5EVXhJaUI0YkdsdWF6cG9jbVZtUFNJalRVcFlMVEUzTFZSRldDMUpMVEZFTkRVeElpOCtQQzluUGp4bklHUmhkR0V0Ylcxc0xXNXZaR1U5SW0xemRXSWlJSFJ5WVc1elptOXliVDBpZEhKaGJuTnNZWFJsS0RFNU56Y3NNQ2tpUGp4bklHUmhkR0V0Ylcxc0xXNXZaR1U5SW0xcElqNDhkWE5sSUdSaGRHRXRZejBpTVVRME5USWlJSGhzYVc1ck9taHlaV1k5SWlOTlNsZ3RNVGN0VkVWWUxVa3RNVVEwTlRJaUx6NDhMMmMrUEdjZ1pHRjBZUzF0Yld3dGJtOWtaVDBpVkdWWVFYUnZiU0lnZEhKaGJuTm1iM0p0UFNKMGNtRnVjMnhoZEdVb05EazVMQzB4TlRBcElITmpZV3hsS0RBdU56QTNLU0lnWkdGMFlTMXRhbmd0ZEdWNFkyeGhjM005SWs5U1JDSStQR2NnWkdGMFlTMXRiV3d0Ym05a1pUMGliV2tpUGp4MWMyVWdaR0YwWVMxalBTSXhSRFEyTVNJZ2VHeHBibXM2YUhKbFpqMGlJMDFLV0MweE55MVVSVmd0U1MweFJEUTJNU0l2UGp3dlp6NDhaeUJrWVhSaExXMXRiQzF1YjJSbFBTSnRhU0lnZEhKaGJuTm1iM0p0UFNKMGNtRnVjMnhoZEdVb016WXhMREFwSWo0OGRYTmxJR1JoZEdFdFl6MGlNakV3UlNJZ2VHeHBibXM2YUhKbFpqMGlJMDFLV0MweE55MVVSVmd0U1MweU1UQkZJaTgrUEM5blBqeG5JR1JoZEdFdGJXMXNMVzV2WkdVOUltMXBJaUIwY21GdWMyWnZjbTA5SW5SeVlXNXpiR0YwWlNnNU16Y3NNQ2tpUGp4MWMyVWdaR0YwWVMxalBTSXhSRFExTWlJZ2VHeHBibXM2YUhKbFpqMGlJMDFLV0MweE55MVVSVmd0U1MweFJEUTFNaUl2UGp3dlp6NDhaeUJrWVhSaExXMXRiQzF1YjJSbFBTSnRhU0lnZEhKaGJuTm1iM0p0UFNKMGNtRnVjMnhoZEdVb01UUXdNeXd3S1NJK1BIVnpaU0JrWVhSaExXTTlJakZFTkRWRElpQjRiR2x1YXpwb2NtVm1QU0lqVFVwWUxURTNMVlJGV0MxSkxURkVORFZESWk4K1BDOW5QanhuSUdSaGRHRXRiVzFzTFc1dlpHVTlJbTFwSWlCMGNtRnVjMlp2Y20wOUluUnlZVzV6YkdGMFpTZ3hPRGc0TERBcElqNDhkWE5sSUdSaGRHRXRZejBpTVVRME5VWWlJSGhzYVc1ck9taHlaV1k5SWlOTlNsZ3RNVGN0VkVWWUxVa3RNVVEwTlVZaUx6NDhMMmMrUEdjZ1pHRjBZUzF0Yld3dGJtOWtaVDBpYldraUlIUnlZVzV6Wm05eWJUMGlkSEpoYm5Oc1lYUmxLREl6TXprc01Da2lQangxYzJVZ1pHRjBZUzFqUFNJeFJEUTJOaUlnZUd4cGJtczZhSEpsWmowaUkwMUtXQzB4TnkxVVJWZ3RTUzB4UkRRMk5pSXZQand2Wno0OEwyYytQQzluUGp3dlp6NDhMMmMrUEM5emRtYysiLAoJIlJlYWxWaWV3U2l6ZUpzb24iIDogIntcImhlaWdodFwiOjM0NyxcIndpZHRoXCI6MTU4OX0iCn0K"/>
    </extobj>
    <extobj name="2384804F-3998-4D57-9195-F3826E402611-4">
      <extobjdata type="2384804F-3998-4D57-9195-F3826E402611" data="ewoJIkltZ1NldHRpbmdKc29uIiA6ICJ7XCJoZWlnaHRcIjoxNi45NjQyODU3MTQyODU3MSxcIndpZHRoXCI6ODguMzkyODU3MTQyODU3MTR9IiwKCSJMYXRleCIgOiAiZ3JhZGVfe3ByYWN0aWNlfSIsCgkiTGF0ZXhJbWdCYXNlNjQiIDogIlBITjJaeUI0Yld4dWN6MGlhSFIwY0RvdkwzZDNkeTUzTXk1dmNtY3ZNakF3TUM5emRtY2lJSGRwWkhSb1BTSXhNUzR6TkRobGVDSWdhR1ZwWjJoMFBTSXlMakl5WlhnaUlISnZiR1U5SW1sdFp5SWdabTlqZFhOaFlteGxQU0ptWVd4elpTSWdkbWxsZDBKdmVEMGlNQ0F0TmprMElEVXdNVFV1TnlBNU9ERXVNaUlnZUcxc2JuTTZlR3hwYm1zOUltaDBkSEE2THk5M2QzY3Vkek11YjNKbkx6RTVPVGt2ZUd4cGJtc2lJR0Z5YVdFdGFHbGtaR1Z1UFNKMGNuVmxJaUJ6ZEhsc1pUMGlkbVZ5ZEdsallXd3RZV3hwWjI0NklDMHdMalkxWlhnN0lHMWhlQzEzYVdSMGFEb2dPVGdsT3lJK1BHUmxabk0rUEhCaGRHZ2dhV1E5SWsxS1dDMHhPUz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hPU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1M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Y0dGMGFDQnBaRDBpVFVwWUxURTV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PUz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B4T1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VRrdFZFVllMVWt0TVVRME5UQWlJR1E5SWswek5DQXhOVGxSTXpRZ01qWTRJREV5TUNBek5UVlVNekEySURRME1sRXpOaklnTkRReUlETTVOQ0EwTVRoVU5ESTNJRE0xTlZFME1qY2dNekkySURRd09DQXpNRFpVTXpZd0lESTROVkV6TkRFZ01qZzFJRE16TUNBeU9UVlVNekU1SURNeU5WUXpNekFnTXpVNVZETTFNaUF6T0RCVU16WTJJRE00Tmtnek5qZFJNelkzSURNNE9DQXpOakVnTXpreVZETTBNQ0EwTURCVU16QTJJRFF3TkZFeU56WWdOREEwSURJME9TQXpPVEJSTWpJNElETTRNU0F5TURZZ016VTVVVEUyTWlBek1UVWdNVFF5SURJek5WUXhNakVnTVRFNVVURXlNU0EzTXlBeE5EY2dOVEJSTVRZNUlESTJJREl3TlNBeU5rZ3lNRGxSTXpJeElESTJJRE01TkNBeE1URlJOREF6SURFeU1TQTBNRFlnTVRJeFVUUXhNQ0F4TWpFZ05ERTVJREV4TWxRME1qa2dPVGhVTkRJd0lEZ3pWRE01TVNBMU5WUXpORFlnTWpWVU1qZ3lJREJVTWpBeUlDMHhNVkV4TWpjZ0xURXhJRGd4SURNM1ZETTBJREUxT1ZvaUx6NDhjR0YwYUNCcFpEMGlUVXBZTFRFNU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VGt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VMElpQjRiR2x1YXpwb2NtVm1QU0lqVFVwWUxURTVMVlJGV0MxSkxURkVORFUwSWk4K1BDOW5QanhuSUdSaGRHRXRiVzFzTFc1dlpHVTlJbTFwSWlCMGNtRnVjMlp2Y20wOUluUnlZVzV6YkdGMFpTZzBOemNzTUNraVBqeDFjMlVnWkdGMFlTMWpQU0l4UkRRMVJpSWdlR3hwYm1zNmFISmxaajBpSTAxS1dDMHhPUzFVUlZndFNTMHhSRFExUmlJdlBqd3ZaejQ4WnlCa1lYUmhMVzF0YkMxdWIyUmxQU0p0YVNJZ2RISmhibk5tYjNKdFBTSjBjbUZ1YzJ4aGRHVW9PVEk0TERBcElqNDhkWE5sSUdSaGRHRXRZejBpTVVRME5FVWlJSGhzYVc1ck9taHlaV1k5SWlOTlNsZ3RNVGt0VkVWWUxVa3RNVVEwTkVVaUx6NDhMMmMrUEdjZ1pHRjBZUzF0Yld3dGJtOWtaVDBpYldraUlIUnlZVzV6Wm05eWJUMGlkSEpoYm5Oc1lYUmxLREUwTlRjc01Da2lQangxYzJVZ1pHRjBZUzFqUFNJeFJEUTFNU0lnZUd4cGJtczZhSEpsWmowaUkwMUtXQzB4T1MxVVJWZ3RTUzB4UkRRMU1TSXZQand2Wno0OFp5QmtZWFJoTFcxdGJDMXViMlJsUFNKdGMzVmlJaUIwY21GdWMyWnZjbTA5SW5SeVlXNXpiR0YwWlNneE9UYzNMREFwSWo0OFp5QmtZWFJoTFcxdGJDMXViMlJsUFNKdGFTSStQSFZ6WlNCa1lYUmhMV005SWpGRU5EVXlJaUI0YkdsdWF6cG9jbVZtUFNJalRVcFlMVEU1TFZSRldDMUpMVEZFTkRVeUlpOCtQQzluUGp4bklHUmhkR0V0Ylcxc0xXNXZaR1U5SWxSbFdFRjBiMjBpSUhSeVlXNXpabTl5YlQwaWRISmhibk5zWVhSbEtEUTVPU3d0TVRVd0tTQnpZMkZzWlNnd0xqY3dOeWtpSUdSaGRHRXRiV3A0TFhSbGVHTnNZWE56UFNKUFVrUWlQanhuSUdSaGRHRXRiVzFzTFc1dlpHVTlJbTFwSWo0OGRYTmxJR1JoZEdFdFl6MGlNVVEwTlVRaUlIaHNhVzVyT21oeVpXWTlJaU5OU2xndE1Ua3RWRVZZTFVrdE1VUTBOVVFpTHo0OEwyYytQR2NnWkdGMFlTMXRiV3d0Ym05a1pUMGliV2tpSUhSeVlXNXpabTl5YlQwaWRISmhibk5zWVhSbEtEVXdNeXd3S1NJK1BIVnpaU0JrWVhSaExXTTlJakZFTkRWR0lpQjRiR2x1YXpwb2NtVm1QU0lqVFVwWUxURTVMVlJGV0MxSkxURkVORFZHSWk4K1BDOW5QanhuSUdSaGRHRXRiVzFzTFc1dlpHVTlJbTFwSWlCMGNtRnVjMlp2Y20wOUluUnlZVzV6YkdGMFpTZzVOVFFzTUNraVBqeDFjMlVnWkdGMFlTMWpQU0l4UkRRMFJTSWdlR3hwYm1zNmFISmxaajBpSTAxS1dDMHhPUzFVUlZndFNTMHhSRFEwUlNJdlBqd3ZaejQ4WnlCa1lYUmhMVzF0YkMxdWIyUmxQU0p0YVNJZ2RISmhibk5tYjNKdFBTSjBjbUZ1YzJ4aGRHVW9NVFE0TXl3d0tTSStQSFZ6WlNCa1lYUmhMV005SWpGRU5EVXdJaUI0YkdsdWF6cG9jbVZtUFNJalRVcFlMVEU1TFZSRldDMUpMVEZFTkRVd0lpOCtQQzluUGp4bklHUmhkR0V0Ylcxc0xXNXZaR1U5SW0xcElpQjBjbUZ1YzJadmNtMDlJblJ5WVc1emJHRjBaU2d4T1RFMkxEQXBJajQ4ZFhObElHUmhkR0V0WXowaU1VUTBOakVpSUhoc2FXNXJPbWh5WldZOUlpTk5TbGd0TVRrdFZFVllMVWt0TVVRME5qRWlMejQ4TDJjK1BHY2daR0YwWVMxdGJXd3RibTlrWlQwaWJXa2lJSFJ5WVc1elptOXliVDBpZEhKaGJuTnNZWFJsS0RJeU56Y3NNQ2tpUGp4MWMyVWdaR0YwWVMxalBTSXhSRFExTmlJZ2VHeHBibXM2YUhKbFpqMGlJMDFLV0MweE9TMVVSVmd0U1MweFJEUTFOaUl2UGp3dlp6NDhaeUJrWVhSaExXMXRiQzF1YjJSbFBTSnRhU0lnZEhKaGJuTm1iM0p0UFNKMGNtRnVjMnhoZEdVb01qWXlNaXd3S1NJK1BIVnpaU0JrWVhSaExXTTlJakZFTkRVd0lpQjRiR2x1YXpwb2NtVm1QU0lqVFVwWUxURTVMVlJGV0MxSkxURkVORFV3SWk4K1BDOW5QanhuSUdSaGRHRXRiVzFzTFc1dlpHVTlJbTFwSWlCMGNtRnVjMlp2Y20wOUluUnlZVzV6YkdGMFpTZ3pNRFUxTERBcElqNDhkWE5sSUdSaGRHRXRZejBpTVVRME5USWlJSGhzYVc1ck9taHlaV1k5SWlOTlNsZ3RNVGt0VkVWWUxVa3RNVVEwTlRJaUx6NDhMMmMrUEM5blBqd3ZaejQ4TDJjK1BDOW5Qand2YzNablBnPT0iLAoJIlJlYWxWaWV3U2l6ZUpzb24iIDogIntcImhlaWdodFwiOjM0NixcIndpZHRoXCI6MTc2OH0iCn0K"/>
    </extobj>
    <extobj name="2384804F-3998-4D57-9195-F3826E402611-9">
      <extobjdata type="2384804F-3998-4D57-9195-F3826E402611" data="ewoJIkltZ1NldHRpbmdKc29uIiA6ICJ7XCJoZWlnaHRcIjoxNi45NjQyODU3MTQyODU3MSxcIndpZHRoXCI6MzQ5LjEwNzE0Mjg1NzE0MjgzfSIsCgkiTGF0ZXgiIDogImdyYWRlX3twcmFjdGljZX0gPSAwLjYgXFx0aW1lcyBncmFkZV97aHd9ICsgMC40IFxcdGltZXMgZ3JhZGVfe3NlbX0iLAoJIkxhdGV4SW1nQmFzZTY0IiA6ICJQSE4yWnlCNGJXeHVjejBpYUhSMGNEb3ZMM2QzZHk1M015NXZjbWN2TWpBd01DOXpkbWNpSUhkcFpIUm9QU0kwTkM0NE5ESmxlQ0lnYUdWcFoyaDBQU0l5TGpJeVpYZ2lJSEp2YkdVOUltbHRaeUlnWm05amRYTmhZbXhsUFNKbVlXeHpaU0lnZG1sbGQwSnZlRDBpTUNBdE5qazBJREU1T0RJd0xqSWdPVGd4TGpJaUlIaHRiRzV6T25oc2FXNXJQU0pvZEhSd09pOHZkM2QzTG5jekxtOXlaeTh4T1RrNUwzaHNhVzVySWlCaGNtbGhMV2hwWkdSbGJqMGlkSEoxWlNJZ2MzUjViR1U5SW5abGNuUnBZMkZzTFdGc2FXZHVPaUF0TUM0Mk5XVjRPeUJ0WVhndGQybGtkR2c2SURrNEpUc2lQanhrWldaelBqeHdZWFJvSUdsa1BTSk5TbGd0Tmpn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eHdZWFJvSUdsa1BTSk5TbGd0Tmpn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5qZ3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AyT0M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mpn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5qZ3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WTR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DJPQz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ZNE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AyT0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ZNE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qZ3RWRVZZTFU0dE1rVWlJR1E5SWswM09DQTJNRkUzT0NBNE5DQTVOU0F4TURKVU1UTTRJREV5TUZFeE5qSWdNVEl3SURFNE1DQXhNRFJVTVRrNUlEWXhVVEU1T1NBek5pQXhPRElnTVRoVU1UTTVJREJVT1RZZ01UZFVOemdnTmpCYUlpOCtQSEJoZEdnZ2FXUTlJazFLV0MwMk9DMVVSVmd0VGkwek5pSWdaRDBpVFRReUlETXhNMUUwTWlBME56WWdNVEl6SURVM01WUXpNRE1nTmpZMlVUTTNNaUEyTmpZZ05EQXlJRFl6TUZRME16SWdOVFV3VVRRek1pQTFNalVnTkRFNElEVXhNRlF6TnprZ05EazFVVE0xTmlBME9UVWdNelF4SURVd09WUXpNallnTlRRNFVUTXlOaUExT1RJZ016Y3pJRFl3TVZFek5URWdOakl6SURNeE1TQTJNalpSTWpRd0lEWXlOaUF4T1RRZ05UWTJVVEUwTnlBMU1EQWdNVFEzSURNMk5Fd3hORGdnTXpZd1VURTFNeUF6TmpZZ01UVTJJRE0zTTFFeE9UY2dORE16SURJMk15QTBNek5JTWpZM1VUTXhNeUEwTXpNZ016UTRJRFF4TkZFek56SWdOREF3SURNNU5pQXpOelJVTkRNMUlETXhOMUUwTlRZZ01qWTRJRFExTmlBeU1UQldNVGt5VVRRMU5pQXhOamtnTkRVeElERTBPVkUwTkRBZ09UQWdNemczSURNMFZESTFNeUF0TWpKUk1qSTFJQzB5TWlBeE9Ua2dMVEUwVkRFME15QXhObFE1TWlBM05WUTFOaUF4TnpKVU5ESWdNekV6V2sweU5UY2dNemszVVRJeU55QXpPVGNnTWpBMUlETTRNRlF4TnpFZ016TTFWREUxTkNBeU56aFVNVFE0SURJeE5sRXhORGdnTVRNeklERTJNQ0E1TjFReE9UZ2dNemxSTWpJeUlESXhJREkxTVNBeU1WRXpNRElnTWpFZ016STVJRFU1VVRNME1pQTNOeUF6TkRjZ01UQTBWRE0xTWlBeU1EbFJNelV5SURJNE9TQXpORGNnTXpFMlZETXlPU0F6TmpGUk16QXlJRE01TnlBeU5UY2dNemszV2lJdlBqeHdZWFJvSUdsa1BTSk5TbGd0TmpndFZFVllMVTR0UkRjaUlHUTlJazAyTXpBZ01qbFJOak13SURrZ05qQTVJRGxSTmpBMElEa2dOVGczSURJMVZEUTVNeUF4TVRoTU16ZzVJREl5TWt3eU9EUWdNVEUzVVRFM09DQXhNeUF4TnpVZ01URlJNVGN4SURrZ01UWTRJRGxSTVRZd0lEa2dNVFUwSURFMVZERTBOeUF5T1ZFeE5EY2dNellnTVRZeElEVXhWREkxTlNBeE5EWk1NelU1SURJMU1Fd3lOVFVnTXpVMFVURTNOQ0EwTXpVZ01UWXhJRFEwT1ZReE5EY2dORGN4VVRFME55QTBPREFnTVRVeklEUTROVlF4TmpnZ05Ea3dVVEUzTXlBME9UQWdNVGMxSURRNE9WRXhOemdnTkRnM0lESTROQ0F6T0ROTU16ZzVJREkzT0V3ME9UTWdNemd5VVRVM01DQTBOVGtnTlRnM0lEUTNOVlEyTURrZ05Ea3hVVFl6TUNBME9URWdOak13SURRM01WRTJNekFnTkRZMElEWXlNQ0EwTlROVU5USXlJRE0xTlV3ME1UZ2dNalV3VERVeU1pQXhORFZSTmpBMklEWXhJRFl4T0NBME9GUTJNekFnTWpsYUlpOCtQSEJoZEdnZ2FXUTlJazFLV0MwMk9DMVVSVmd0U1MweU1UQkZJaUJrUFNKTk1UTTNJRFk0TTFFeE16Z2dOamd6SURJd09TQTJPRGhVTWpneUlEWTVORkV5T1RRZ05qazBJREk1TkNBMk9EVlJNamswSURZM05DQXlOVGdnTlRNMFVUSXlNQ0F6T0RZZ01qSXdJRE00TTFFeU1qQWdNemd4SURJeU55QXpPRGhSTWpnNElEUTBNaUF6TlRjZ05EUXlVVFF4TVNBME5ESWdORFEwSURReE5WUTBOemdnTXpNMlVUUTNPQ0F5T0RVZ05EUXdJREUzT0ZRME1ESWdOVEJSTkRBeklETTJJRFF3TnlBek1WUTBNaklnTWpaUk5EVXdJREkySURRM05DQTFObFExTVRNZ01UTTRVVFV4TmlBeE5Ea2dOVEU1SURFMU1WUTFNelVnTVRVelVUVTFOU0F4TlRNZ05UVTFJREUwTlZFMU5UVWdNVFEwSURVMU1TQXhNekJSTlRNMUlEY3hJRFV3TUNBek0xRTBOallnTFRFd0lEUXhPU0F0TVRCSU5ERTBVVE0yTnlBdE1UQWdNelEySURFM1ZETXlOU0EzTkZFek1qVWdPVEFnTXpZeElERTVNbFF6T1RnZ016UTFVVE01T0NBME1EUWdNelUwSURRd05FZ3pORGxSTWpZMklEUXdOQ0F5TURVZ016QTJUREU1T0NBeU9UTk1NVFkwSURFMU9GRXhNeklnTWpnZ01USTNJREUyVVRFeE5DQXRNVEVnT0RNZ0xURXhVVFk1SUMweE1TQTFPU0F0TWxRME9DQXhObEUwT0NBek1DQXhNakVnTXpJd1RERTVOU0EyTVRaUk1UazFJRFl5T1NBeE9EZ2dOak15VkRFME9TQTJNemRJTVRJNFVURXlNaUEyTkRNZ01USXlJRFkwTlZReE1qUWdOalkwVVRFeU9TQTJPRE1nTVRNM0lEWTRNMW9pTHo0OGNHRjBhQ0JwWkQwaVRVcFlMVFk0TFZSRldDMUpMVEZFTkRZMElpQmtQU0pOTlRnd0lETTROVkUxT0RBZ05EQTJJRFU1T1NBME1qUlVOalF4SURRME0xRTJOVGtnTkRReklEWTNOQ0EwTWpWVU5qa3dJRE0yT0ZFMk9UQWdNek01SURZM01TQXlOVE5STmpVMklERTVOeUEyTkRRZ01UWXhWRFl3T1NBNE1GUTFOVFFnTVRKVU5EZ3lJQzB4TVZFME16Z2dMVEV4SURRd05DQTFWRE0xTlNBME9GRXpOVFFnTkRjZ016VXlJRFEwVVRNeE1TQXRNVEVnTWpVeUlDMHhNVkV5TWpZZ0xURXhJREl3TWlBdE5WUXhOVFVnTVRSVU1URTRJRFV6VkRFd05DQXhNVFpSTVRBMElERTNNQ0F4TXpnZ01qWXlWREUzTXlBek56bFJNVGN6SURNNE1DQXhOek1nTXpneFVURTNNeUF6T1RBZ01UY3pJRE01TTFReE5qa2dOREF3VkRFMU9DQTBNRFJJTVRVMFVURXpNU0EwTURRZ01URXlJRE00TlZRNE1pQXpORFJVTmpVZ016QXlWRFUzSURJNE1GRTFOU0F5TnpnZ05ERWdNamM0U0RJM1VUSXhJREk0TkNBeU1TQXlPRGRSTWpFZ01qa3pJREk1SURNeE5WUTFNaUF6TmpaVU9UWWdOREU0VkRFMk1TQTBOREZSTWpBMElEUTBNU0F5TWpjZ05ERTJWREkxTUNBek5UaFJNalV3SURNME1DQXlNVGNnTWpVd1ZERTROQ0F4TVRGUk1UZzBJRFkxSURJd05TQTBObFF5TlRnZ01qWlJNekF4SURJMklETXpOQ0E0TjB3ek16a2dPVFpXTVRFNVVUTXpPU0F4TWpJZ016TTVJREV5T0ZRek5EQWdNVE0yVkRNME1TQXhORE5VTXpReUlERTFNbFF6TkRVZ01UWTFWRE0wT0NBeE9ESlVNelUwSURJd05sUXpOaklnTWpNNFZETTNNeUF5T0RGUk5EQXlJRE01TlNBME1EWWdOREEwVVRReE9TQTBNekVnTkRRNUlEUXpNVkUwTmpnZ05ETXhJRFEzTlNBME1qRlVORGd6SURRd01sRTBPRE1nTXpnNUlEUTFOQ0F5TnpSVU5ESXlJREUwTWxFME1qQWdNVE14SURReU1DQXhNRGRXTVRBd1VUUXlNQ0E0TlNBME1qTWdOekZVTkRReUlEUXlWRFE0TnlBeU5sRTFOVGdnTWpZZ05qQXdJREUwT0ZFMk1Ea2dNVGN4SURZeU1DQXlNVE5VTmpNeUlESTNNMUUyTXpJZ016QTJJRFl4T1NBek1qVlVOVGt6SURNMU4xUTFPREFnTXpnMVdpSXZQanh3WVhSb0lHbGtQU0pOU2xndE5qZ3RWRVZZTFU0dE1rSWlJR1E5SWswMU5pQXlNemRVTlRZZ01qVXdWRGN3SURJM01FZ3pOamxXTkRJd1RETTNNQ0ExTnpCUk16Z3dJRFU0TXlBek9Ea2dOVGd6VVRRd01pQTFPRE1nTkRBNUlEVTJPRll5TnpCSU56QTNVVGN5TWlBeU5qSWdOekl5SURJMU1GUTNNRGNnTWpNd1NEUXdPVll0TmpoUk5EQXhJQzA0TWlBek9URWdMVGd5U0RNNE9VZ3pPRGRSTXpjMUlDMDRNaUF6TmprZ0xUWTRWakl6TUVnM01GRTFOaUF5TXpjZ05UWWdNalV3V2lJdlBqeHdZWFJvSUdsa1BTSk5TbGd0TmpndFZFVllMVTR0TXpRaUlHUTlJazAwTmpJZ01GRTBORFFnTXlBek16TWdNMUV5TVRjZ015QXhPVGtnTUVneE9UQldORFpJTWpJeFVUSTBNU0EwTmlBeU5EZ2dORFpVTWpZMUlEUTRWREkzT1NBMU0xUXlPRFlnTmpGUk1qZzNJRFl6SURJNE55QXhNVFZXTVRZMVNESTRWakl4TVV3eE56a2dORFF5VVRNek1pQTJOelFnTXpNMElEWTNOVkV6TXpZZ05qYzNJRE0xTlNBMk56ZElNemN6VERNM09TQTJOekZXTWpFeFNEUTNNVll4TmpWSU16YzVWakV4TkZFek56a2dOek1nTXpjNUlEWTJWRE00TlNBMU5GRXpPVE1nTkRjZ05EUXlJRFEyU0RRM01WWXdTRFEyTWxwTk1qa3pJREl4TVZZMU5EVk1OelFnTWpFeVRERTRNeUF5TVRGSU1qa3pXaUl2UGp4d1lYUm9JR2xrUFNKTlNsZ3ROamd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DJPQzFVUlZndFNTMHhSRFExUVNJZ1pEMGlUVEl4SURJNE4xRXlNaUF5T1RNZ01qUWdNekF6VkRNMklETTBNVlExTmlBek9EaFVPRGdnTkRJMVZERXpNaUEwTkRKVU1UYzFJRFF6TlZReU1EVWdOREUzVkRJeU1TQXpPVFZVTWpJNUlETTNOa3d5TXpFZ016WTVVVEl6TVNBek5qY2dNak15SURNMk4wd3lORE1nTXpjNFVUTXdNeUEwTkRJZ016ZzBJRFEwTWxFME1ERWdORFF5SURReE5TQTBOREJVTkRReElEUXpNMVEwTmpBZ05ESXpWRFEzTlNBME1URlVORGcxSURNNU9GUTBPVE1nTXpnMVZEUTVOeUF6TnpOVU5UQXdJRE0yTkZRMU1ESWdNelUzVERVeE1DQXpOamRSTlRjeklEUTBNaUEyTlRrZ05EUXlVVGN4TXlBME5ESWdOelEySURReE5WUTNPREFnTXpNMlVUYzRNQ0F5T0RVZ056UXlJREUzT0ZRM01EUWdOVEJSTnpBMUlETTJJRGN3T1NBek1WUTNNalFnTWpaUk56VXlJREkySURjM05pQTFObFE0TVRVZ01UTTRVVGd4T0NBeE5Ea2dPREl4SURFMU1WUTRNemNnTVRVelVUZzFOeUF4TlRNZ09EVTNJREUwTlZFNE5UY2dNVFEwSURnMU15QXhNekJST0RRMUlERXdNU0E0TXpFZ056TlVOemcxSURFM1ZEY3hOaUF0TVRCUk5qWTVJQzB4TUNBMk5EZ2dNVGRVTmpJM0lEY3pVVFl5TnlBNU1pQTJOak1nTVRrelZEY3dNQ0F6TkRWUk56QXdJRFF3TkNBMk5UWWdOREEwU0RZMU1WRTFOalVnTkRBMElEVXdOaUF6TUROTU5EazVJREk1TVV3ME5qWWdNVFUzVVRRek15QXlOaUEwTWpnZ01UWlJOREUxSUMweE1TQXpPRFVnTFRFeFVUTTNNaUF0TVRFZ016WTBJQzAwVkRNMU15QTRWRE0xTUNBeE9GRXpOVEFnTWprZ016ZzBJREUyTVV3ME1qQWdNekEzVVRReU15QXpNaklnTkRJeklETTBOVkUwTWpNZ05EQTBJRE0zT1NBME1EUklNemMwVVRJNE9DQTBNRFFnTWpJNUlETXdNMHd5TWpJZ01qa3hUREU0T1NBeE5UZFJNVFUySURJMklERTFNU0F4TmxFeE16Z2dMVEV4SURFd09DQXRNVEZST1RVZ0xURXhJRGczSUMwMVZEYzJJRGRVTnpRZ01UZFJOelFnTXpBZ01URXlJREU0TVZFeE5URWdNek0xSURFMU1TQXpOREpSTVRVMElETTFOeUF4TlRRZ016WTVVVEUxTkNBME1EVWdNVEk1SURRd05WRXhNRGNnTkRBMUlEa3lJRE0zTjFRMk9TQXpNVFpVTlRjZ01qZ3dVVFUxSURJM09DQTBNU0F5TnpoSU1qZFJNakVnTWpnMElESXhJREk0TjF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UwSWlCNGJHbHVhenBvY21WbVBTSWpUVXBZTFRZNExWUkZXQzFKTFRGRU5EVTBJaTgrUEM5blBqeG5JR1JoZEdFdGJXMXNMVzV2WkdVOUltMXBJaUIwY21GdWMyWnZjbTA5SW5SeVlXNXpiR0YwWlNnME56Y3NNQ2tpUGp4MWMyVWdaR0YwWVMxalBTSXhSRFExUmlJZ2VHeHBibXM2YUhKbFpqMGlJMDFLV0MwMk9DMVVSVmd0U1MweFJEUTFSaUl2UGp3dlp6NDhaeUJrWVhSaExXMXRiQzF1YjJSbFBTSnRhU0lnZEhKaGJuTm1iM0p0UFNKMGNtRnVjMnhoZEdVb09USTRMREFwSWo0OGRYTmxJR1JoZEdFdFl6MGlNVVEwTkVVaUlIaHNhVzVyT21oeVpXWTlJaU5OU2xndE5qZ3RWRVZZTFVrdE1VUTBORVVpTHo0OEwyYytQR2NnWkdGMFlTMXRiV3d0Ym05a1pUMGliV2tpSUhSeVlXNXpabTl5YlQwaWRISmhibk5zWVhSbEtERTBOVGNzTUNraVBqeDFjMlVnWkdGMFlTMWpQU0l4UkRRMU1TSWdlR3hwYm1zNmFISmxaajBpSTAxS1dDMDJPQzFVUlZndFNTMHhSRFExTVNJdlBqd3ZaejQ4WnlCa1lYUmhMVzF0YkMxdWIyUmxQU0p0YzNWaUlpQjBjbUZ1YzJadmNtMDlJblJ5WVc1emJHRjBaU2d4T1RjM0xEQXBJajQ4WnlCa1lYUmhMVzF0YkMxdWIyUmxQU0p0YVNJK1BIVnpaU0JrWVhSaExXTTlJakZFTkRVeUlpQjRiR2x1YXpwb2NtVm1QU0lqVFVwWUxUWTRMVlJGV0MxSkxURkVORFV5SWk4K1BDOW5QanhuSUdSaGRHRXRiVzFzTFc1dlpHVTlJbFJsV0VGMGIyMGlJSFJ5WVc1elptOXliVDBpZEhKaGJuTnNZWFJsS0RRNU9Td3RNVFV3S1NCelkyRnNaU2d3TGpjd055a2lJR1JoZEdFdGJXcDRMWFJsZUdOc1lYTnpQU0pQVWtRaVBqeG5JR1JoZEdFdGJXMXNMVzV2WkdVOUltMXBJajQ4ZFhObElHUmhkR0V0WXowaU1VUTBOVVFpSUhoc2FXNXJPbWh5WldZOUlpTk5TbGd0TmpndFZFVllMVWt0TVVRME5VUWlMejQ4TDJjK1BHY2daR0YwWVMxdGJXd3RibTlrWlQwaWJXa2lJSFJ5WVc1elptOXliVDBpZEhKaGJuTnNZWFJsS0RVd015d3dLU0krUEhWelpTQmtZWFJoTFdNOUlqRkVORFZHSWlCNGJHbHVhenBvY21WbVBTSWpUVXBZTFRZNExWUkZXQzFKTFRGRU5EVkdJaTgrUEM5blBqeG5JR1JoZEdFdGJXMXNMVzV2WkdVOUltMXBJaUIwY21GdWMyWnZjbTA5SW5SeVlXNXpiR0YwWlNnNU5UUXNNQ2tpUGp4MWMyVWdaR0YwWVMxalBTSXhSRFEwUlNJZ2VHeHBibXM2YUhKbFpqMGlJMDFLV0MwMk9DMVVSVmd0U1MweFJEUTBSU0l2UGp3dlp6NDhaeUJrWVhSaExXMXRiQzF1YjJSbFBTSnRhU0lnZEhKaGJuTm1iM0p0UFNKMGNtRnVjMnhoZEdVb01UUTRNeXd3S1NJK1BIVnpaU0JrWVhSaExXTTlJakZFTkRVd0lpQjRiR2x1YXpwb2NtVm1QU0lqVFVwWUxUWTRMVlJGV0MxSkxURkVORFV3SWk4K1BDOW5QanhuSUdSaGRHRXRiVzFzTFc1dlpHVTlJbTFwSWlCMGNtRnVjMlp2Y20wOUluUnlZVzV6YkdGMFpTZ3hPVEUyTERBcElqNDhkWE5sSUdSaGRHRXRZejBpTVVRME5qRWlJSGhzYVc1ck9taHlaV1k5SWlOTlNsZ3ROamd0VkVWWUxVa3RNVVEwTmpFaUx6NDhMMmMrUEdjZ1pHRjBZUzF0Yld3dGJtOWtaVDBpYldraUlIUnlZVzV6Wm05eWJUMGlkSEpoYm5Oc1lYUmxLREl5Tnpjc01Da2lQangxYzJVZ1pHRjBZUzFqUFNJeFJEUTFOaUlnZUd4cGJtczZhSEpsWmowaUkwMUtXQzAyT0MxVVJWZ3RTUzB4UkRRMU5pSXZQand2Wno0OFp5QmtZWFJoTFcxdGJDMXViMlJsUFNKdGFTSWdkSEpoYm5ObWIzSnRQU0owY21GdWMyeGhkR1VvTWpZeU1pd3dLU0krUEhWelpTQmtZWFJoTFdNOUlqRkVORFV3SWlCNGJHbHVhenBvY21WbVBTSWpUVXBZTFRZNExWUkZXQzFKTFRGRU5EVXdJaTgrUEM5blBqeG5JR1JoZEdFdGJXMXNMVzV2WkdVOUltMXBJaUIwY21GdWMyWnZjbTA5SW5SeVlXNXpiR0YwWlNnek1EVTFMREFwSWo0OGRYTmxJR1JoZEdFdFl6MGlNVVEwTlRJaUlIaHNhVzVyT21oeVpXWTlJaU5OU2xndE5qZ3RWRVZZTFVrdE1VUTBOVElpTHo0OEwyYytQQzluUGp3dlp6NDhaeUJrWVhSaExXMXRiQzF1YjJSbFBTSnRieUlnZEhKaGJuTm1iM0p0UFNKMGNtRnVjMnhoZEdVb05USTVNeTQxTERBcElqNDhkWE5sSUdSaGRHRXRZejBpTTBRaUlIaHNhVzVyT21oeVpXWTlJaU5OU2xndE5qZ3RWRVZZTFU0dE0wUWlMejQ4TDJjK1BHY2daR0YwWVMxdGJXd3RibTlrWlQwaWJXNGlJSFJ5WVc1elptOXliVDBpZEhKaGJuTnNZWFJsS0RZek5Ea3VNeXd3S1NJK1BIVnpaU0JrWVhSaExXTTlJak13SWlCNGJHbHVhenBvY21WbVBTSWpUVXBZTFRZNExWUkZXQzFPTFRNd0lpOCtQSFZ6WlNCa1lYUmhMV005SWpKRklpQjRiR2x1YXpwb2NtVm1QU0lqVFVwWUxUWTRMVlJGV0MxT0xUSkZJaUIwY21GdWMyWnZjbTA5SW5SeVlXNXpiR0YwWlNnMU1EQXNNQ2tpTHo0OGRYTmxJR1JoZEdFdFl6MGlNellpSUhoc2FXNXJPbWh5WldZOUlpTk5TbGd0TmpndFZFVllMVTR0TXpZaUlIUnlZVzV6Wm05eWJUMGlkSEpoYm5Oc1lYUmxLRGMzT0N3d0tTSXZQand2Wno0OFp5QmtZWFJoTFcxdGJDMXViMlJsUFNKdGJ5SWdkSEpoYm5ObWIzSnRQU0owY21GdWMyeGhkR1VvTnpnME9TNDFMREFwSWo0OGRYTmxJR1JoZEdFdFl6MGlSRGNpSUhoc2FXNXJPbWh5WldZOUlpTk5TbGd0TmpndFZFVllMVTR0UkRjaUx6NDhMMmMrUEdjZ1pHRjBZUzF0Yld3dGJtOWtaVDBpYldraUlIUnlZVzV6Wm05eWJUMGlkSEpoYm5Oc1lYUmxLRGc0TkRrdU55d3dLU0krUEhWelpTQmtZWFJoTFdNOUlqRkVORFUwSWlCNGJHbHVhenBvY21WbVBTSWpUVXBZTFRZNExWUkZXQzFKTFRGRU5EVTBJaTgrUEM5blBqeG5JR1JoZEdFdGJXMXNMVzV2WkdVOUltMXBJaUIwY21GdWMyWnZjbTA5SW5SeVlXNXpiR0YwWlNnNU16STJMamNzTUNraVBqeDFjMlVnWkdGMFlTMWpQU0l4UkRRMVJpSWdlR3hwYm1zNmFISmxaajBpSTAxS1dDMDJPQzFVUlZndFNTMHhSRFExUmlJdlBqd3ZaejQ4WnlCa1lYUmhMVzF0YkMxdWIyUmxQU0p0YVNJZ2RISmhibk5tYjNKdFBTSjBjbUZ1YzJ4aGRHVW9PVGMzTnk0M0xEQXBJajQ4ZFhObElHUmhkR0V0WXowaU1VUTBORVVpSUhoc2FXNXJPbWh5WldZOUlpTk5TbGd0TmpndFZFVllMVWt0TVVRME5FVWlMejQ4TDJjK1BHY2daR0YwWVMxdGJXd3RibTlrWlQwaWJXa2lJSFJ5WVc1elptOXliVDBpZEhKaGJuTnNZWFJsS0RFd016QTJMamNzTUNraVBqeDFjMlVnWkdGMFlTMWpQU0l4UkRRMU1TSWdlR3hwYm1zNmFISmxaajBpSTAxS1dDMDJPQzFVUlZndFNTMHhSRFExTVNJdlBqd3ZaejQ4WnlCa1lYUmhMVzF0YkMxdWIyUmxQU0p0YzNWaUlpQjBjbUZ1YzJadmNtMDlJblJ5WVc1emJHRjBaU2d4TURneU5pNDNMREFwSWo0OFp5QmtZWFJoTFcxdGJDMXViMlJsUFNKdGFTSStQSFZ6WlNCa1lYUmhMV005SWpGRU5EVXlJaUI0YkdsdWF6cG9jbVZtUFNJalRVcFlMVFk0TFZSRldDMUpMVEZFTkRVeUlpOCtQQzluUGp4bklHUmhkR0V0Ylcxc0xXNXZaR1U5SWxSbFdFRjBiMjBpSUhSeVlXNXpabTl5YlQwaWRISmhibk5zWVhSbEtEUTVPU3d0TVRVd0tTQnpZMkZzWlNnd0xqY3dOeWtpSUdSaGRHRXRiV3A0TFhSbGVHTnNZWE56UFNKUFVrUWlQanhuSUdSaGRHRXRiVzFzTFc1dlpHVTlJbTFwSWo0OGRYTmxJR1JoZEdFdFl6MGlNakV3UlNJZ2VHeHBibXM2YUhKbFpqMGlJMDFLV0MwMk9DMVVSVmd0U1MweU1UQkZJaTgrUEM5blBqeG5JR1JoZEdFdGJXMXNMVzV2WkdVOUltMXBJaUIwY21GdWMyWnZjbTA5SW5SeVlXNXpiR0YwWlNnMU56WXNNQ2tpUGp4MWMyVWdaR0YwWVMxalBTSXhSRFEyTkNJZ2VHeHBibXM2YUhKbFpqMGlJMDFLV0MwMk9DMVVSVmd0U1MweFJEUTJOQ0l2UGp3dlp6NDhMMmMrUEM5blBqeG5JR1JoZEdFdGJXMXNMVzV2WkdVOUltMXZJaUIwY21GdWMyWnZjbTA5SW5SeVlXNXpiR0YwWlNneE1qVXhNUzQxTERBcElqNDhkWE5sSUdSaGRHRXRZejBpTWtJaUlIaHNhVzVyT21oeVpXWTlJaU5OU2xndE5qZ3RWRVZZTFU0dE1rSWlMejQ4TDJjK1BHY2daR0YwWVMxdGJXd3RibTlrWlQwaWJXNGlJSFJ5WVc1elptOXliVDBpZEhKaGJuTnNZWFJsS0RFek5URXhMamNzTUNraVBqeDFjMlVnWkdGMFlTMWpQU0l6TUNJZ2VHeHBibXM2YUhKbFpqMGlJMDFLV0MwMk9DMVVSVmd0VGkwek1DSXZQangxYzJVZ1pHRjBZUzFqUFNJeVJTSWdlR3hwYm1zNmFISmxaajBpSTAxS1dDMDJPQzFVUlZndFRpMHlSU0lnZEhKaGJuTm1iM0p0UFNKMGNtRnVjMnhoZEdVb05UQXdMREFwSWk4K1BIVnpaU0JrWVhSaExXTTlJak0wSWlCNGJHbHVhenBvY21WbVBTSWpUVXBZTFRZNExWUkZXQzFPTFRNMElpQjBjbUZ1YzJadmNtMDlJblJ5WVc1emJHRjBaU2czTnpnc01Da2lMejQ4TDJjK1BHY2daR0YwWVMxdGJXd3RibTlrWlQwaWJXOGlJSFJ5WVc1elptOXliVDBpZEhKaGJuTnNZWFJsS0RFMU1ERXlMREFwSWo0OGRYTmxJR1JoZEdFdFl6MGlSRGNpSUhoc2FXNXJPbWh5WldZOUlpTk5TbGd0TmpndFZFVllMVTR0UkRjaUx6NDhMMmMrUEdjZ1pHRjBZUzF0Yld3dGJtOWtaVDBpYldraUlIUnlZVzV6Wm05eWJUMGlkSEpoYm5Oc1lYUmxLREUyTURFeUxqSXNNQ2tpUGp4MWMyVWdaR0YwWVMxalBTSXhSRFExTkNJZ2VHeHBibXM2YUhKbFpqMGlJMDFLV0MwMk9DMVVSVmd0U1MweFJEUTFOQ0l2UGp3dlp6NDhaeUJrWVhSaExXMXRiQzF1YjJSbFBTSnRhU0lnZEhKaGJuTm1iM0p0UFNKMGNtRnVjMnhoZEdVb01UWTBPRGt1TWl3d0tTSStQSFZ6WlNCa1lYUmhMV005SWpGRU5EVkdJaUI0YkdsdWF6cG9jbVZtUFNJalRVcFlMVFk0TFZSRldDMUpMVEZFTkRWR0lpOCtQQzluUGp4bklHUmhkR0V0Ylcxc0xXNXZaR1U5SW0xcElpQjBjbUZ1YzJadmNtMDlJblJ5WVc1emJHRjBaU2d4TmprME1DNHlMREFwSWo0OGRYTmxJR1JoZEdFdFl6MGlNVVEwTkVVaUlIaHNhVzVyT21oeVpXWTlJaU5OU2xndE5qZ3RWRVZZTFVrdE1VUTBORVVpTHo0OEwyYytQR2NnWkdGMFlTMXRiV3d0Ym05a1pUMGliV2tpSUhSeVlXNXpabTl5YlQwaWRISmhibk5zWVhSbEtERTNORFk1TGpJc01Da2lQangxYzJVZ1pHRjBZUzFqUFNJeFJEUTFNU0lnZUd4cGJtczZhSEpsWmowaUkwMUtXQzAyT0MxVVJWZ3RTUzB4UkRRMU1TSXZQand2Wno0OFp5QmtZWFJoTFcxdGJDMXViMlJsUFNKdGMzVmlJaUIwY21GdWMyWnZjbTA5SW5SeVlXNXpiR0YwWlNneE56azRPUzR5TERBcElqNDhaeUJrWVhSaExXMXRiQzF1YjJSbFBTSnRhU0krUEhWelpTQmtZWFJoTFdNOUlqRkVORFV5SWlCNGJHbHVhenBvY21WbVBTSWpUVXBZTFRZNExWUkZXQzFKTFRGRU5EVXlJaTgrUEM5blBqeG5JR1JoZEdFdGJXMXNMVzV2WkdVOUlsUmxXRUYwYjIwaUlIUnlZVzV6Wm05eWJUMGlkSEpoYm5Oc1lYUmxLRFE1T1N3dE1UVXdLU0J6WTJGc1pTZ3dMamN3TnlraUlHUmhkR0V0YldwNExYUmxlR05zWVhOelBTSlBVa1FpUGp4bklHUmhkR0V0Ylcxc0xXNXZaR1U5SW0xcElqNDhkWE5sSUdSaGRHRXRZejBpTVVRME5qQWlJSGhzYVc1ck9taHlaV1k5SWlOTlNsZ3ROamd0VkVWWUxVa3RNVVEwTmpBaUx6NDhMMmMrUEdjZ1pHRjBZUzF0Yld3dGJtOWtaVDBpYldraUlIUnlZVzV6Wm05eWJUMGlkSEpoYm5Oc1lYUmxLRFEyT1N3d0tTSStQSFZ6WlNCa1lYUmhMV005SWpGRU5EVXlJaUI0YkdsdWF6cG9jbVZtUFNJalRVcFlMVFk0TFZSRldDMUpMVEZFTkRVeUlpOCtQQzluUGp4bklHUmhkR0V0Ylcxc0xXNXZaR1U5SW0xcElpQjBjbUZ1YzJadmNtMDlJblJ5WVc1emJHRjBaU2c1TXpVc01Da2lQangxYzJVZ1pHRjBZUzFqUFNJeFJEUTFRU0lnZUd4cGJtczZhSEpsWmowaUkwMUtXQzAyT0MxVVJWZ3RTUzB4UkRRMVFTSXZQand2Wno0OEwyYytQQzluUGp3dlp6NDhMMmMrUEM5emRtYysiLAoJIlJlYWxWaWV3U2l6ZUpzb24iIDogIntcImhlaWdodFwiOjMzOS4yODU2OTc5MzcwMTE3LFwid2lkdGhcIjo2OTgyLjE0Mjk0NDMzNTkzNzV9Igp9Cg=="/>
    </extobj>
    <extobj name="2384804F-3998-4D57-9195-F3826E402611-10">
      <extobjdata type="2384804F-3998-4D57-9195-F3826E402611" data="ewoJIkltZ1NldHRpbmdKc29uIiA6ICJ7XCJoZWlnaHRcIjoxNi4wNzE0Mjg1NzE0Mjg1NyxcIndpZHRoXCI6NjAuNzE0Mjg1NzE0Mjg1NzF9IiwKCSJMYXRleCIgOiAiZ3JhZGVfe2h3fSIsCgkiTGF0ZXhJbWdCYXNlNjQiIDogIlBITjJaeUI0Yld4dWN6MGlhSFIwY0RvdkwzZDNkeTUzTXk1dmNtY3ZNakF3TUM5emRtY2lJSGRwWkhSb1BTSTNMamM0TW1WNElpQm9aV2xuYUhROUlqSXVNRE0wWlhnaUlISnZiR1U5SW1sdFp5SWdabTlqZFhOaFlteGxQU0ptWVd4elpTSWdkbWxsZDBKdmVEMGlNQ0F0TmprMElETTBNemt1TmlBNE9Ua2lJSGh0Ykc1ek9uaHNhVzVyUFNKb2RIUndPaTh2ZDNkM0xuY3pMbTl5Wnk4eE9UazVMM2hzYVc1cklpQmhjbWxoTFdocFpHUmxiajBpZEhKMVpTSWdjM1I1YkdVOUluWmxjblJwWTJGc0xXRnNhV2R1T2lBdE1DNDBOalJsZURzZ2JXRjRMWGRwWkhSb09pQTVPQ1U3SWo0OFpHVm1jejQ4Y0dGMGFDQnBaRDBpVFVwWUxURTFMVlJGV0MxSkxURkVORFUwSWlCa1BTSk5NekV4SURRelVUSTVOaUF6TUNBeU5qY2dNVFZVTWpBMklEQlJNVFF6SURBZ01UQTFJRFExVkRZMklERTJNRkUyTmlBeU5qVWdNVFF6SURNMU0xUXpNVFFnTkRReVVUTTJNU0EwTkRJZ05EQXhJRE01TkV3ME1EUWdNems0VVRRd05pQTBNREVnTkRBNUlEUXdORlEwTVRnZ05ERXlWRFF6TVNBME1UbFVORFEzSURReU1sRTBOakVnTkRJeUlEUTNNQ0EwTVROVU5EZ3dJRE01TkZFME9EQWdNemM1SURReU15QXhOVEpVTXpZeklDMDRNRkV6TkRVZ0xURXpOQ0F5T0RZZ0xURTJPVlF4TlRFZ0xUSXdOVkV4TUNBdE1qQTFJREV3SUMweE16ZFJNVEFnTFRFeE1TQXlPQ0F0T1RGVU56UWdMVGN4VVRnNUlDMDNNU0F4TURJZ0xUZ3dWREV4TmlBdE1URXhVVEV4TmlBdE1USXhJREV4TkNBdE1UTXdWREV3TnlBdE1UUTBWRGs1SUMweE5UUlVPVElnTFRFMk1rdzVNQ0F0TVRZMFNEa3hVVEV3TVNBdE1UWTNJREUxTVNBdE1UWTNVVEU0T1NBdE1UWTNJREl4TVNBdE1UVTFVVEl6TkNBdE1UUTBJREkxTkNBdE1USXlWREk0TWlBdE56VlJNamc0SUMwMU5pQXlPVGdnTFRFelVUTXhNU0F6TlNBek1URWdORE5hVFRNNE5DQXpNamhNTXpnd0lETXpPVkV6TnpjZ016VXdJRE0zTlNBek5UUlVNelk1SURNMk9GUXpOVGtnTXpneVZETTBOaUF6T1ROVU16STRJRFF3TWxRek1EWWdOREExVVRJMk1pQTBNRFVnTWpJeElETTFNbEV4T1RFZ016RXpJREUzTVNBeU16TlVNVFV4SURFeE4xRXhOVEVnTXpnZ01qRXpJRE00VVRJMk9TQXpPQ0F6TWpNZ01UQTRURE16TVNBeE1UaE1NemcwSURNeU9Gb2lMejQ4Y0dGMGFDQnBaRDBpVFVwWUxURTF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Ux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UV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RTF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EUxTFZSRldDMUpMVEl4TUVVaUlHUTlJazB4TXpjZ05qZ3pVVEV6T0NBMk9ETWdNakE1SURZNE9GUXlPRElnTmprMFVUSTVOQ0EyT1RRZ01qazBJRFk0TlZFeU9UUWdOamMwSURJMU9DQTFNelJSTWpJd0lETTROaUF5TWpBZ016Z3pVVEl5TUNBek9ERWdNakkzSURNNE9GRXlPRGdnTkRReUlETTFOeUEwTkRKUk5ERXhJRFEwTWlBME5EUWdOREUxVkRRM09DQXpNelpSTkRjNElESTROU0EwTkRBZ01UYzRWRFF3TWlBMU1GRTBNRE1nTXpZZ05EQTNJRE14VkRReU1pQXlObEUwTlRBZ01qWWdORGMwSURVMlZEVXhNeUF4TXpoUk5URTJJREUwT1NBMU1Ua2dNVFV4VkRVek5TQXhOVE5STlRVMUlERTFNeUExTlRVZ01UUTFVVFUxTlNBeE5EUWdOVFV4SURFek1GRTFNelVnTnpFZ05UQXdJRE16VVRRMk5pQXRNVEFnTkRFNUlDMHhNRWcwTVRSUk16WTNJQzB4TUNBek5EWWdNVGRVTXpJMUlEYzBVVE15TlNBNU1DQXpOakVnTVRreVZETTVPQ0F6TkRWUk16azRJRFF3TkNBek5UUWdOREEwU0RNME9WRXlOallnTkRBMElESXdOU0F6TURaTU1UazRJREk1TTB3eE5qUWdNVFU0VVRFek1pQXlPQ0F4TWpjZ01UWlJNVEUwSUMweE1TQTRNeUF0TVRGUk5qa2dMVEV4SURVNUlDMHlWRFE0SURFMlVUUTRJRE13SURFeU1TQXpNakJNTVRrMUlEWXhObEV4T1RVZ05qSTVJREU0T0NBMk16SlVNVFE1SURZek4wZ3hNamhSTVRJeUlEWTBNeUF4TWpJZ05qUTFWREV5TkNBMk5qUlJNVEk1SURZNE15QXhNemNnTmpneldpSXZQanh3WVhSb0lHbGtQU0pOU2xndE1UVXRWRVZZTFVrdE1VUTBOalFpSUdROUlrMDFPREFnTXpnMVVUVTRNQ0EwTURZZ05UazVJRFF5TkZRMk5ERWdORFF6VVRZMU9TQTBORE1nTmpjMElEUXlOVlEyT1RBZ016WTRVVFk1TUNBek16a2dOamN4SURJMU0xRTJOVFlnTVRrM0lEWTBOQ0F4TmpGVU5qQTVJRGd3VkRVMU5DQXhNbFEwT0RJZ0xURXhVVFF6T0NBdE1URWdOREEwSURWVU16VTFJRFE0VVRNMU5DQTBOeUF6TlRJZ05EUlJNekV4SUMweE1TQXlOVElnTFRFeFVUSXlOaUF0TVRFZ01qQXlJQzAxVkRFMU5TQXhORlF4TVRnZ05UTlVNVEEwSURFeE5sRXhNRFFnTVRjd0lERXpPQ0F5TmpKVU1UY3pJRE0zT1ZFeE56TWdNemd3SURFM015QXpPREZSTVRjeklETTVNQ0F4TnpNZ016a3pWREUyT1NBME1EQlVNVFU0SURRd05FZ3hOVFJSTVRNeElEUXdOQ0F4TVRJZ016ZzFWRGd5SURNME5GUTJOU0F6TURKVU5UY2dNamd3VVRVMUlESTNPQ0EwTVNBeU56aElNamRSTWpFZ01qZzBJREl4SURJNE4xRXlNU0F5T1RNZ01qa2dNekUxVkRVeUlETTJObFE1TmlBME1UaFVNVFl4SURRME1WRXlNRFFnTkRReElESXlOeUEwTVRaVU1qVXdJRE0xT0ZFeU5UQWdNelF3SURJeE55QXlOVEJVTVRnMElERXhNVkV4T0RRZ05qVWdNakExSURRMlZESTFPQ0F5TmxFek1ERWdNallnTXpNMElEZzNURE16T1NBNU5sWXhNVGxSTXpNNUlERXlNaUF6TXprZ01USTRWRE0wTUNBeE16WlVNelF4SURFME0xUXpORElnTVRVeVZETTBOU0F4TmpWVU16UTRJREU0TWxRek5UUWdNakEyVkRNMk1pQXlNemhVTXpjeklESTRNVkUwTURJZ016azFJRFF3TmlBME1EUlJOREU1SURRek1TQTBORGtnTkRNeFVUUTJPQ0EwTXpFZ05EYzFJRFF5TVZRME9ETWdOREF5VVRRNE15QXpPRGtnTkRVMElESTNORlEwTWpJZ01UUXlVVFF5TUNBeE16RWdOREl3SURFd04xWXhNREJSTkRJd0lEZzFJRFF5TXlBM01WUTBORElnTkRKVU5EZzNJREkyVVRVMU9DQXlOaUEyTURBZ01UUTRVVFl3T1NBeE56RWdOakl3SURJeE0xUTJNeklnTWpjelVUWXpNaUF6TURZZ05qRTVJRE15TlZRMU9UTWdNelUzVkRVNE1DQXpPRF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OQ0lnZUd4cGJtczZhSEpsWmowaUkwMUtXQzB4TlMxVVJWZ3RTUzB4UkRRMU5DSXZQand2Wno0OFp5QmtZWFJoTFcxdGJDMXViMlJsUFNKdGFTSWdkSEpoYm5ObWIzSnRQU0owY21GdWMyeGhkR1VvTkRjM0xEQXBJajQ4ZFhObElHUmhkR0V0WXowaU1VUTBOVVlpSUhoc2FXNXJPbWh5WldZOUlpTk5TbGd0TVRVdFZFVllMVWt0TVVRME5VWWlMejQ4TDJjK1BHY2daR0YwWVMxdGJXd3RibTlrWlQwaWJXa2lJSFJ5WVc1elptOXliVDBpZEhKaGJuTnNZWFJsS0RreU9Dd3dLU0krUEhWelpTQmtZWFJoTFdNOUlqRkVORFJGSWlCNGJHbHVhenBvY21WbVBTSWpUVXBZTFRFMUxWUkZXQzFKTFRGRU5EUkZJaTgrUEM5blBqeG5JR1JoZEdFdGJXMXNMVzV2WkdVOUltMXBJaUIwY21GdWMyWnZjbTA5SW5SeVlXNXpiR0YwWlNneE5EVTNMREFwSWo0OGRYTmxJR1JoZEdFdFl6MGlNVVEwTlRFaUlIaHNhVzVyT21oeVpXWTlJaU5OU2xndE1UVXRWRVZZTFVrdE1VUTBOVEVpTHo0OEwyYytQR2NnWkdGMFlTMXRiV3d0Ym05a1pUMGliWE4xWWlJZ2RISmhibk5tYjNKdFBTSjBjbUZ1YzJ4aGRHVW9NVGszTnl3d0tTSStQR2NnWkdGMFlTMXRiV3d0Ym05a1pUMGliV2tpUGp4MWMyVWdaR0YwWVMxalBTSXhSRFExTWlJZ2VHeHBibXM2YUhKbFpqMGlJMDFLV0MweE5TMVVSVmd0U1MweFJEUTFNaUl2UGp3dlp6NDhaeUJrWVhSaExXMXRiQzF1YjJSbFBTSlVaVmhCZEc5dElpQjBjbUZ1YzJadmNtMDlJblJ5WVc1emJHRjBaU2cwT1Rrc0xURTFNQ2tnYzJOaGJHVW9NQzQzTURjcElpQmtZWFJoTFcxcWVDMTBaWGhqYkdGemN6MGlUMUpFSWo0OFp5QmtZWFJoTFcxdGJDMXViMlJsUFNKdGFTSStQSFZ6WlNCa1lYUmhMV005SWpJeE1FVWlJSGhzYVc1ck9taHlaV1k5SWlOTlNsZ3RNVFV0VkVWWUxVa3RNakV3UlNJdlBqd3ZaejQ4WnlCa1lYUmhMVzF0YkMxdWIyUmxQU0p0YVNJZ2RISmhibk5tYjNKdFBTSjBjbUZ1YzJ4aGRHVW9OVGMyTERBcElqNDhkWE5sSUdSaGRHRXRZejBpTVVRME5qUWlJSGhzYVc1ck9taHlaV1k5SWlOTlNsZ3RNVFV0VkVWWUxVa3RNVVEwTmpRaUx6NDhMMmMrUEM5blBqd3ZaejQ4TDJjK1BDOW5Qand2YzNablBnPT0iLAoJIlJlYWxWaWV3U2l6ZUpzb24iIDogIntcImhlaWdodFwiOjMxNyxcIndpZHRoXCI6MTIxNH0iCn0K"/>
    </extobj>
    <extobj name="2384804F-3998-4D57-9195-F3826E402611-11">
      <extobjdata type="2384804F-3998-4D57-9195-F3826E402611" data="ewoJIkltZ1NldHRpbmdKc29uIiA6ICJ7XCJoZWlnaHRcIjoxNi4wNzE0Mjg1NzE0Mjg1NyxcIndpZHRoXCI6NjYuOTY0Mjg1NzE0Mjg1NzF9IiwKCSJMYXRleCIgOiAiZ3JhZGVfe3NlbX0iLAoJIkxhdGV4SW1nQmFzZTY0IiA6ICJQSE4yWnlCNGJXeHVjejBpYUhSMGNEb3ZMM2QzZHk1M015NXZjbWN2TWpBd01DOXpkbWNpSUhkcFpIUm9QU0k0TGpZeE5XVjRJaUJvWldsbmFIUTlJakl1TURNMFpYZ2lJSEp2YkdVOUltbHRaeUlnWm05amRYTmhZbXhsUFNKbVlXeHpaU0lnZG1sbGQwSnZlRDBpTUNBdE5qazBJRE00TURnZ09EazVJaUI0Yld4dWN6cDRiR2x1YXowaWFIUjBjRG92TDNkM2R5NTNNeTV2Y21jdk1UazVPUzk0YkdsdWF5SWdZWEpwWVMxb2FXUmtaVzQ5SW5SeWRXVWlJSE4wZVd4bFBTSjJaWEowYVdOaGJDMWhiR2xuYmpvZ0xUQXVORFkwWlhnN0lHMWhlQzEzYVdSMGFEb2dPVGdsT3lJK1BHUmxabk0rUEhCaGRHZ2dhV1E5SWsxS1dDMHlNa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l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Wk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Y0dGMGFDQnBaRDBpVFVwWUxUSXl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lNa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B5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5TFZSRldDMUpMVEZFTkRWQklpQmtQU0pOTWpFZ01qZzNVVEl5SURJNU15QXlOQ0F6TUROVU16WWdNelF4VkRVMklETTRPRlE0T0NBME1qVlVNVE15SURRME1sUXhOelVnTkRNMVZESXdOU0EwTVRkVU1qSXhJRE01TlZReU1qa2dNemMyVERJek1TQXpOamxSTWpNeElETTJOeUF5TXpJZ016WTNUREkwTXlBek56aFJNekF6SURRME1pQXpPRFFnTkRReVVUUXdNU0EwTkRJZ05ERTFJRFEwTUZRME5ERWdORE16VkRRMk1DQTBNak5VTkRjMUlEUXhNVlEwT0RVZ016azRWRFE1TXlBek9EVlVORGszSURNM00xUTFNREFnTXpZMFZEVXdNaUF6TlRkTU5URXdJRE0yTjFFMU56TWdORFF5SURZMU9TQTBOREpSTnpFeklEUTBNaUEzTkRZZ05ERTFWRGM0TUNBek16WlJOemd3SURJNE5TQTNORElnTVRjNFZEY3dOQ0ExTUZFM01EVWdNellnTnpBNUlETXhWRGN5TkNBeU5sRTNOVElnTWpZZ056YzJJRFUyVkRneE5TQXhNemhST0RFNElERTBPU0E0TWpFZ01UVXhWRGd6TnlBeE5UTlJPRFUzSURFMU15QTROVGNnTVRRMVVUZzFOeUF4TkRRZ09EVXpJREV6TUZFNE5EVWdNVEF4SURnek1TQTNNMVEzT0RVZ01UZFVOekUySUMweE1GRTJOamtnTFRFd0lEWTBPQ0F4TjFRMk1qY2dOek5STmpJM0lEa3lJRFkyTXlBeE9UTlVOekF3SURNME5WRTNNREFnTkRBMElEWTFOaUEwTURSSU5qVXhVVFUyTlNBME1EUWdOVEEySURNd00wdzBPVGtnTWpreFREUTJOaUF4TlRkUk5ETXpJREkySURReU9DQXhObEUwTVRVZ0xURXhJRE00TlNBdE1URlJNemN5SUMweE1TQXpOalFnTFRSVU16VXpJRGhVTXpVd0lERTRVVE0xTUNBeU9TQXpPRFFnTVRZeFREUXlNQ0F6TURkUk5ESXpJRE15TWlBME1qTWdNelExVVRReU15QTBNRFFnTXpjNUlEUXdORWd6TnpSUk1qZzRJRFF3TkNBeU1qa2dNekF6VERJeU1pQXlPVEZNTVRnNUlERTFOMUV4TlRZZ01qWWdNVFV4SURFMlVURXpPQ0F0TVRFZ01UQTRJQzB4TVZFNU5TQXRNVEVnT0RjZ0xUVlVOellnTjFRM05DQXhOMUUzTkNBek1DQXhNVElnTVRneFVURTFNU0F6TXpVZ01UVXhJRE0wTWxFeE5UUWdNelUzSURFMU5DQXpOamxSTVRVMElEUXdOU0F4TWprZ05EQTFVVEV3TnlBME1EVWdPVElnTXpjM1ZEWTVJRE14TmxRMU55QXlPREJSTlRVZ01qYzRJRFF4SURJM09FZ3lOMUV5TVNBeU9EUWdNakVnTWpnM1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RRaUlIaHNhVzVyT21oeVpXWTlJaU5OU2xndE1qSXRWRVZZTFVrdE1VUTBOVFFpTHo0OEwyYytQR2NnWkdGMFlTMXRiV3d0Ym05a1pUMGliV2tpSUhSeVlXNXpabTl5YlQwaWRISmhibk5zWVhSbEtEUTNOeXd3S1NJK1BIVnpaU0JrWVhSaExXTTlJakZFTkRWR0lpQjRiR2x1YXpwb2NtVm1QU0lqVFVwWUxUSXlMVlJGV0MxSkxURkVORFZHSWk4K1BDOW5QanhuSUdSaGRHRXRiVzFzTFc1dlpHVTlJbTFwSWlCMGNtRnVjMlp2Y20wOUluUnlZVzV6YkdGMFpTZzVNamdzTUNraVBqeDFjMlVnWkdGMFlTMWpQU0l4UkRRMFJTSWdlR3hwYm1zNmFISmxaajBpSTAxS1dDMHlNaTFVUlZndFNTMHhSRFEwUlNJdlBqd3ZaejQ4WnlCa1lYUmhMVzF0YkMxdWIyUmxQU0p0YVNJZ2RISmhibk5tYjNKdFBTSjBjbUZ1YzJ4aGRHVW9NVFExTnl3d0tTSStQSFZ6WlNCa1lYUmhMV005SWpGRU5EVXhJaUI0YkdsdWF6cG9jbVZtUFNJalRVcFlMVEl5TFZSRldDMUpMVEZFTkRVeElpOCtQQzluUGp4bklHUmhkR0V0Ylcxc0xXNXZaR1U5SW0xemRXSWlJSFJ5WVc1elptOXliVDBpZEhKaGJuTnNZWFJsS0RFNU56Y3NNQ2tpUGp4bklHUmhkR0V0Ylcxc0xXNXZaR1U5SW0xcElqNDhkWE5sSUdSaGRHRXRZejBpTVVRME5USWlJSGhzYVc1ck9taHlaV1k5SWlOTlNsZ3RNakl0VkVWWUxVa3RNVVEwTlRJaUx6NDhMMmMrUEdjZ1pHRjBZUzF0Yld3dGJtOWtaVDBpVkdWWVFYUnZiU0lnZEhKaGJuTm1iM0p0UFNKMGNtRnVjMnhoZEdVb05EazVMQzB4TlRBcElITmpZV3hsS0RBdU56QTNLU0lnWkdGMFlTMXRhbmd0ZEdWNFkyeGhjM005SWs5U1JDSStQR2NnWkdGMFlTMXRiV3d0Ym05a1pUMGliV2tpUGp4MWMyVWdaR0YwWVMxalBTSXhSRFEyTUNJZ2VHeHBibXM2YUhKbFpqMGlJMDFLV0MweU1pMVVSVmd0U1MweFJEUTJNQ0l2UGp3dlp6NDhaeUJrWVhSaExXMXRiQzF1YjJSbFBTSnRhU0lnZEhKaGJuTm1iM0p0UFNKMGNtRnVjMnhoZEdVb05EWTVMREFwSWo0OGRYTmxJR1JoZEdFdFl6MGlNVVEwTlRJaUlIaHNhVzVyT21oeVpXWTlJaU5OU2xndE1qSXRWRVZZTFVrdE1VUTBOVElpTHo0OEwyYytQR2NnWkdGMFlTMXRiV3d0Ym05a1pUMGliV2tpSUhSeVlXNXpabTl5YlQwaWRISmhibk5zWVhSbEtEa3pOU3d3S1NJK1BIVnpaU0JrWVhSaExXTTlJakZFTkRWQklpQjRiR2x1YXpwb2NtVm1QU0lqVFVwWUxUSXlMVlJGV0MxSkxURkVORFZCSWk4K1BDOW5Qand2Wno0OEwyYytQQzluUGp3dlp6NDhMM04yWno0PSIsCgkiUmVhbFZpZXdTaXplSnNvbiIgOiAie1wiaGVpZ2h0XCI6MzE2LFwid2lkdGhcIjoxMzM5fSIKfQo="/>
    </extobj>
  </extobjs>
</s:customData>
</file>

<file path=customXml/item10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11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1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13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14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15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16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17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18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19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/ e x t o b j s > < / s : c u s t o m D a t a > 
</file>

<file path=customXml/item20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21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2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23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24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25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3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4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5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6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7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8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9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2 3 8 4 8 0 4 F - 3 9 9 8 - 4 D 5 7 - 9 1 9 5 - F 3 8 2 6 E 4 0 2 6 1 1 - 1 " > < e x t o b j d a t a   t y p e = " 2 3 8 4 8 0 4 F - 3 9 9 8 - 4 D 5 7 - 9 1 9 5 - F 3 8 2 6 E 4 0 2 6 1 1 "   d a t a = " e w o J I k l t Z 1 N l d H R p b m d K c 2 9 u I i A 6 I C J 7 X C J o Z W l n a H R c I j o 0 M i 4 4 N T c x N D I 4 N T c x N D I 4 N T Q s X C J 3 a W R 0 a F w i O j M y N C 4 5 O T k 5 O T k 5 O T k 5 O T k 5 N H 0 i L A o J I k x h d G V 4 I i A 6 I C J n c m F k Z V 9 7 Z m l u Y W x 9 I D 0 g X F x m c m F j e z I g X F x 0 a W 1 l c y B n c m F k Z V 9 7 d G h l b 3 J 5 f S B c X H R p b W V z I G d y Y W R l X 3 t w c m F j d G l j Z X 1 9 e 2 d y Y W R l X 3 t 0 a G V v c n l 9 I C s g Z 3 J h Z G V f e 3 B y Y W N 0 a W N l f X 0 i L A o J I k x h d G V 4 S W 1 n Q m F z Z T Y 0 I i A 6 I C J Q S E 4 y W n l C N G J X e H V j e j B p Y U h S M G N E b 3 Z M M 2 Q z Z H k 1 M 0 1 5 N X Z j b W N 2 T W p B d 0 1 D O X p k b W N p S U h k c F p I U m 9 Q U 0 k w T V M 0 M k 9 U T m x l Q 0 l n Y U d W c F o y a D B Q U 0 k x T G p R N U 9 H V j R J a U J 5 Y j J 4 b F B T S n B i V 2 N p S U d a d l k z V n p Z V 0 p z W l Q w a V p t R n N j M l V p S U h a c F p Y Z E N i M 2 c 5 S W p B Z 0 x U R T B O R G t n T V R n M E 1 q Z 3 V O U 0 F 5 T k R J N U x q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p N H l N V G x s Z U R z Z 2 J X R j R M W G R w W k h S b 0 9 p Q T V P Q 1 U 3 S W o 0 O F p H V m 1 j e j Q 4 Y 0 d G M G F D Q n B a R D B p V F V w W U x U R T N N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O e k V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j e E x W U k Z X Q z F K T F R G R U 5 E U k Z J a U J r U F N K T k 1 6 T W d N V F U z V V R N e k l E S T F P Q 0 F 4 T U R r Z 0 1 6 U T V W R E k 0 T U N B M E 5 E R l J N e k 1 4 S U R R M E 1 T Q X p O e k F n T X p r e V V U T T R O a U E w T W p J Z 0 5 E R T J J R F F 5 T W x F M E 1 q a 2 d O R E l 5 S U R R e k 9 T Q T B N V F J V T k R R N U l E T T V O R k U w T k R r Z 0 1 6 Z 3 h J R F F 4 T W l B e U 1 6 U l V N e m M w S U R Z N F V U T T N O Q 0 E w T X l B e k 9 E R W d N e l Z V T k R B e U l E S T J V V F F 4 T V N B e U 5 5 Q T B N a k l n T X p W U k 5 E U X p J R F U x S U R R M k 1 5 Q X h N e k Z S T k R Z N U l E R T F N U 0 E w T n p N Z 0 1 U V X l V V F E z T l N B e E 5 U T W d O R G d 6 S U R F M U 0 w Z z B P R G R S T l R B M k l E R T F N e U E x T U R Z Z 0 1 U U T B V V F V 3 T m l B e E 1 6 Z 2 d O V E F 4 S U R F e E 4 x U T B P R E V n T m p O V U 5 E U T V J R E V 6 V V R R e k 5 p Q X d J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G F U V E 0 x T V N B e k 1 q a F J N e l V 4 S U R N e k 5 D Q X p O R F l n T X p V d 1 Z E T X l N e U F 6 T 0 R W V U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U z S U R J M k l E S T F O Q 0 E x T 1 Z R e U 9 U Z 2 d N V E V 3 V V R N d 0 1 D Q X h N V F F n T X p J M U l E S X h O M V F 6 T l R F Z 0 1 6 S T R X a U l 2 U G p 4 d 1 l Y U m 9 J R 2 x r U F N K T l N s Z 3 R N V G N 4 T F Z S R l d D M U p M V E Z F T k R V e E l p Q m t Q U 0 p O T X p Z M k l E W T R N M U V 6 T m p j Z 0 5 q Z 3 p J R F F 6 T 0 N B M k 9 E a F V O V E V 4 S U R Z N U 5 G R T F N a k 1 n T m p r M E l E V X l N e U E y T 0 R a U k 5 U S X p J R F k z T 1 N B M E 5 U Q W d N e m c w V k R N M 0 5 T Q T R N M V F 6 T n p R Z 0 5 q a F J N e m M w S U R J M k l E U X d N a U F 5 T m x F M E 1 U R W d N a m N n T k R J e U l E T T F V V F E w T X l B M U 5 T Q T B O a k 1 n T V R N e F V U U T J P U 0 F 4 T l R F Z 0 5 E Y 3 p J R E U x T W x F M E 5 6 V W d N V F V 6 S U R R N E 1 5 Q X h O V E 5 J T k R n M 1 N E U T V N V k U x T U R Z Z 0 1 U V X p J R F V 3 T m l B e E 5 E V l J O V E E y S U R F M E 1 D Q T F N R E 1 n T V R J N V V U U T V N Q 0 E z T 1 N B M E 5 6 T W d O R G h V T k R R M U l E a F V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R X p N e U F 5 T U R V Z 0 5 U T W d N a l U x V k R F d 0 1 T Q X p O R E Z S T V R R N E l E T T V P Q 0 F 4 T 1 R V Z 0 5 E S X d W R E k 0 T U N B M E 5 E S l J N e k 0 y S U R R M E 1 p Q X p O a l F n T k R B d 1 V U T T J P U 0 F 6 T 1 R R Z 0 1 6 W T V J R E 0 1 T m x F e k 5 6 Q W d O R E F 3 S U R N N U 5 p Q T F N R F Z V T k R J M E l E W X h O b E U w T W p R Z 0 5 q S T V J R F F 4 T n l B M k 1 6 S l V N e m M 0 S U R Z e k 4 w Z 3 p O V G R S T X p V e E l E W T B N e U F 6 T l R F Z 0 5 q U T F W R E 0 x T X l B M k 5 q U l J N e l U 0 S U R Z N E 1 5 Q X p O a l l n T m p n e l d r M H p O V E l n T X p J M l V U T X l P U 0 E w T U R V Z 0 1 q Y z N J R F F 3 T l Z F e U 5 E S W d O R E E x S U R J e E 1 D Q X p O e l J V T V R Z d 0 l E S T V N M U V 4 T X p F Z 0 1 q R T B J R E V 4 T 1 N B e E 1 q b F J N V E U 1 S U R F e U 5 p Q X h N V G t n T V R F N F Z E R X h P Q 0 F 4 T U R a U k 1 U R T R J R F l 4 S U R F e k 5 p Q T B O R l F 4 T n p r Z 0 1 q W l J N a k 1 6 S U R J M k l E S T V N Q 0 E 1 T 0 V 3 e U 9 U Z 2 d N V E E 1 V E R N M U 1 p Q X p N a l p h S W k 4 K 1 B I Q m h k R 2 d n Y V d R O U l r M U t X Q z B 4 T n p F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1 U Y 3 h M V l J G V 0 M x S k x U R k V O R F V 6 S W l C a 1 B T S k 5 N V E U 0 S U M w e E 5 q S l J N V E l 3 S U M w e E 5 q S W d N V E k w S U M w e E 5 q U l V N V E 0 x S U M w e E 5 q Z F V N V F E z S U M w e E 5 q a F J N V F l 3 S U M w e E 5 q Z 2 d N V G N 4 S U M w e E 5 U V l V N V G c z S U M w e E 1 q W l J N V G s z S U M w N U 9 T Q X l N a k V n T W p k V U 1 q W T N J R E k y T j F R e U 9 E a 2 d N e m d 5 V m p N N E 5 V Z 3 l O R E p S T V R r M U l E T T R O U 0 F 4 T 1 R J Z 0 1 6 Z z N V V E U 0 T 0 N B e k 9 U Q W d N V G c 0 S U R N N U 4 w d 3 h P V F V n T k R J M V V U R T V O e U E w T X p B Z 0 1 q Q X p J R F F 6 T U Z R e U 5 U Q W d O R E 1 4 V V R J N U 9 D Q T B N e k V n T W p r N E l E U X p N b E V 5 T 1 R n Z 0 5 E T T B J R E 1 3 T n l B M E 9 E S l V N e k U 1 S U R V M E 1 G R X p O V F l n T n p B M U l E U T J O U 0 E z T U R W U k 5 U Q X l J R G N 3 T X l B M U 1 q W W d O a m d 6 V k R V M U 1 D Q T J N e k J S T l R V d 0 l E V T V O Q 0 E x T W p r Z 0 5 U Y z R W R F E 0 T n l B M U 5 q R l J O R F F 6 S U R V M k 1 T Q T B O R E 1 n T m p B e l V U U T B N e U E y T W p J Z 0 5 E V T B J R F l 6 T m x R M E 5 6 Z 2 d O a l U z V E R R N E 5 5 Q T J O a k p S T k R j e E l E W T J P Q 0 E w T l R j Z 0 5 q W T R V V F E w T l N B M k 5 q Z 2 d O R E 0 w S U R Z M U 9 G U T B N V G t n T m p N d 1 V U U X h N a U E y T U R F Z 0 5 E Q X p J R F U x T W x R e k 9 E Y 2 d O R F k 1 V k R N N E 1 D Q T B N e k 5 S T X p n d 0 l E U X p N U 0 E w T X p V Z 0 5 E T X h V V F E 0 T U N B M E 1 6 R W d O R G c z S U R R e k 1 G U T B P V G d n T k R J M F V U U T V P U 0 E w T W p B Z 0 5 E a z J J R F F 3 T j F R M E 9 U R W d N e m t 4 V V R R N E 9 T Q X p P R F l n T k R n e U l E T T R O b F E w T W p n Z 0 1 6 Z z F T R E 0 z T W t 3 e k 5 E a 2 d N a l l 6 V V R N d 0 1 T Q X h O U 0 F 5 T 0 R J Z 0 x U U T N V V E k x T l N B d E 1 U T X l J R E l 4 T W l B d E 1 U Y 3 p V V E U z T l N B d E 1 q Q T F J R E V 6 T 1 N B d E 1 q Q T F V V E V 3 T n l B d E 1 q Q T F J R G d 4 S U M w e E 9 E W l V O V F V n T F R F e k 1 s R T F O U 0 F 0 T 1 R V Z 0 5 6 W W d M V G M 0 V k R F e E 9 D Q X R O a k Z S T V R Z e U l D M D J N U 0 F 4 T m p J Z 0 x U R X d N M U V 4 T m p J Z 0 x U R X l N a U F 4 T l R F Z 0 x U R X p O b F F 4 T W p j Z 0 x U R T F O M H d 4 T V R n Z 0 x U R T J N b G 9 p T H o 0 O G N H R j B h Q 0 J w W k Q w a V R V c F l M V E U z T V M x V V J W Z 3 R T U z B 4 U k R R M U 5 p S W d a R D B p V F R F N E 5 D Q T J N R E J S T V R n M E l E W X l O Q 0 F 5 T U R N Z 0 5 q U X l W R E k w T n l B M k 5 q R l J N a l k x S U R Z M k 1 T Q X l O e m N n T m p R N V Z E S T V N Q 0 E y T V R s U k 1 q a 3 d J R F U 1 T m l B e U 5 6 Q W d O V G M z V k R J e U 5 p Q T F O V G R S T W p F e E l E V T F O e U F 4 T 1 R n Z 0 5 U W T N W R E U 0 T k N B M k 1 E Q m F U V E l 4 S U R J N E 4 x R X l N U 0 F 5 T 1 R V Z 0 1 6 Q W d N e k U 0 V k R V M E l E T T J P V l E 1 T 0 N B M E 1 q Q l V N V F U 0 S U R R M E 1 s R X h P V G N n T k R R e U l E S X l N e U E w T V R s V U 1 q V X d J R E 0 x T j F F e U 5 U Q W d N e l F 3 S U R J e k 5 p Q X p N R E Z V T V R r M k l E R T V O b F F 4 T l R R Z 0 9 E T l J N V F E 1 S U R Z e E l E R T B P U 0 E x T V Z F e E 5 E a 2 d N a l l n T V R Z M k l E S T J V V E U z T l N B e U 5 p Q X h P R F V n T W p s V U 1 q Q T R J R F F 6 V k R J e k 5 T Q T N P R l F 5 T m p B Z 0 1 U T T N V V E k y T X l B e E 5 E a 2 d N a l k x S U R F M U 1 W U X l P R E l n T V R V e l V U T X d N a U F 4 T l R N Z 0 1 6 Q X l J R E U w T T F F e k 1 E S W d N V E 0 x S U R J N U 1 5 Q X h N V E p V T W p Z N E l E W X h W R E l 5 T X l B e E 1 W U X h O a k V n T F R F e F V U R X l P U 0 F 0 T V R F Z 0 1 U Q X l J R E V 3 V k R j M E l E Y z B V V G M w S U R r e E l E Y z V J R E V 3 T m x R e E 1 q S W d N a k l 3 V V R F M k 1 D Q X p N a k V n T V R Z M k l E T T B N V l F 4 T n p N Z 0 1 6 Z 3 d V V E U z T X l B M E 1 E U W d N V F U y S U R R d 0 5 F Z 3 h O V F J S T V R J M E l E U X d O Q 0 E 1 T 1 N B e k 5 6 R l V O a k V n T W p n M 1 V U W X d J R E k 0 T m l B M U 9 T Q X l P R F J V T l R n Z 0 1 q Z 3 h W R F U y S U R J M 0 9 W U T F N e U F 5 T n p o V U 5 E a 2 d N a m M 0 V k R R e E l E S T N P R W d 5 T j F F e U 1 T Q X l P R F F n T W p F Z 0 1 q Z z N X a U l 2 U G p 4 d 1 l Y U m 9 J R 2 x r U F N K T l N s Z 3 R N V G N 4 T F Z S R l d D M U p M V E Z F T k R W Q 0 l p Q m t Q U 0 p O T W p F Z 0 1 q Z z N V V E l 5 S U R J N U 1 5 Q X l O Q 0 F 6 T U R O V U 1 6 W W d N e l F 4 V k R V M k l E T T R P R l E 0 T 1 N B M E 1 q V l V N V E 0 x S U R R M E 1 s R X h O e k V n T k R R e U l E R T V O U 0 E w T W p S V U 1 q S T F J R E 0 1 T U Z R e U 1 6 R W d N e l k 1 V V R J e k 1 T Q X p O a m N n T W p N e U l E T T J O M H d 5 T k R N Z 0 1 6 Y z R V V E 1 3 T k N B M E 5 E S W d N e m d 5 S U R R M E 1 s R T B N e l l n T k R R e U l E U T J P U 0 E w T V R W V U 5 U Q X p J R E 1 6 T m x R M E 5 q V W d N V G M 1 V k R R e U 5 5 Q T F N b E U w T W p j Z 0 1 q W W d O R F E w S U R J M l V U U T F N Q 0 F 5 T m l B M E 5 U T W d N a m R S T k R n e U l E T X l J R F V 3 T l N B M k 5 W U T F O R E F n T V R R M V V U V T B N a U F 4 T l R N Z 0 5 U W X d J R E U x T T F F M U 9 E Q W d N V F V 6 S U R V N E 1 D Q X h O R F Z S T l R n d 0 l E R T B O Q 0 E x T n p Z Z 0 1 U T X d V V F U y T 0 N B e E 1 E R W d O V F U w S U R j e l Z E V X d P Q 0 F 4 T j F R M E 1 6 a 2 d M V E V 3 V V R N N U 1 p Q X R N V E F n T X p j e E l E R T N W R E 0 x T U N B M 0 0 x R X p O V E F n T 1 R J Z 0 1 6 Z z J J R E U 1 T T F R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d 1 Z E R T F N a U F 6 T k R O U k 1 U V X p J R E 0 w T 0 N B e E 5 U T W d N e l k y V V R F M U 1 5 Q T B N R F V n T V R J N U l E U X d O V k U 1 T V N B M E 1 E V W d O a l l n T X p B M V V U W X d J R E k 0 T l N B M k 1 D Q X l P R F J S T l R n Z 0 1 q Y z R J R F F 4 S U R J M 0 9 F Z 3 l O M U V 5 T V N B e U 9 E U W d N a k V n T W p n M 1 d p S X Z Q a n h 3 W V h S b 0 l H b G t Q U 0 p O U 2 x n d E 1 U Y 3 h M V l J G V 0 M x S k x U R k V O R F U 1 S W l C a 1 B T S k 5 N V E U z S U R V N V V U R X h O e U F 5 T m l B e E 5 E S W d N a l p S T V R j N U l E S T J J R E l 3 T l N B e E 1 6 R l J N a k V 4 S U R F M U 1 T Q X l N V F V n T V R V e V V U S X h O e U F 4 T l R N Z 0 1 q S T F J R E U x T T B n e U 1 q b F J N a k 0 0 S U R F M U 1 5 Q X l O R E V n T V R V e l Z E S T B O a U F 4 T l R G V U 1 q U T R J R E U w T k Z F e U 5 E Y 2 d N V E 0 0 S U R J M E 5 T Q X h N a m h V T W p N M E l E a 3 d W R E l 4 T k N B M E 0 x U X h P R E 1 n T m x R e E 1 6 Y 2 d M V E V 4 V V R F d 0 1 T Q X R N V E V n T n p B Z 0 1 U R l V N e m d n T 0 R W U k 1 6 Z 2 d P V G N n T X p r Z 0 1 U Q X l U R E V 3 T k N B e k 5 q Q l J N V F k z S U R Z e E 5 T Q X h O a m N n T m p J e l V U R T J O e U E y T W p Z Z 0 1 U W T J J R F l 5 T 0 Z R e E 5 q S W d O a k 1 5 V k R F M U 5 5 Q T J N e l J V T V R R N U l E W X p O V l F 4 T k R F Z 0 5 q T T J W R E V 6 T W l B M k 1 6 Z F V N V E l 5 S U R Z e k 4 x R X h N V E l n T m p N M 0 l E R X d P U 0 E y T X p k V U 1 U Q X h J R F l 6 T 0 Z R N U 5 T Q T J O R E Z V T 1 R R Z 0 5 q U T N V V G s w S U R Z M E 9 T Q T V O a U E y T m p G U k 1 U Q X h J R F k 0 T U N B e E 1 E Y 2 d O a m d 5 V k R F M 0 9 T Q T J P R G h S T V R r M E l E W T R P U 0 F 5 T V R N Z 0 5 q a 3 d W R E k w T X l B M k 9 U T l V N a l U w S U R Z N U 5 G R X l O a l l n T m p r M E l E S T J O a U E y T 0 R a U k 1 q W T J J R F k z T l N B e E 9 U T W d N e m c y V k R F e E 9 D Q T R N M U V 4 T V R n Z 0 9 E R W d N V E U 0 S U R j M V Z E R X h O e U E y T l Z Z M U 9 W b 2 l M e j Q 4 Y 0 d G M G F D Q n B a R D B p V F V w W U x U R T N N U z F V U l Z n d F R p M H p S Q 0 l n W k Q w a V R U V T J J R E 0 w T j F F M U 5 p Q X p O a k F n T n p B Z 0 1 6 W T N T R G N 3 T j F F M 0 1 q S W d N e l U 1 S U R j e U 1 p Q X p O R G R S T n p J e U l E T X p O a U E z T U R n Z 0 1 6 S T R U R E 0 1 T U N B e k 1 q Z E l O e k p S T l R Z Z 0 1 6 T X l J R F U y S U R N M E 4 x c E 5 O V F l n T V R V e l V U V T J J R E U y T 0 N B M 0 1 p Q X h O e k 5 J T n p B N F V U Y 3 l N a U F 4 T m p N Z 0 5 6 S X l J R E U x T T F F M 0 1 q S W d N V F F 3 S U R j d 0 5 5 Q X h N e k 5 J T n p C U k 5 U W W d N V F F 3 S U R V M k l E R T F N M W 9 p T H o 0 O G N H R j B h Q 0 J w W k Q w a V R V c F l M V E U z T V M x V V J W Z 3 R U a T B 6 T W l J Z 1 p E M G l U V E V 3 T 1 N B M E 1 q b F J P R E l n T k R J N U l E W T J J R F E w T j F R M U 1 D Q T B P V E Z S T l R B Z 0 5 U W X l J R E V 3 T X l B M k 1 U U l V N a k 0 x S U R Z M k 5 s R X p N a l l n T m p Z M k l E T T R O e U E y T V R C V U 5 E U T V J R F E y T l Z F M E 5 E a 2 d O R E l 5 S U R R e U 9 T Q X p P R E 5 V T X p n e E l E T X h O V l F 6 T U R F Z 0 1 q U X h V V E k y T l N B e U 1 U Q W d N a k F 4 S U R F M E 9 V d 3 h O R E l n T 1 R O T U 1 q R T R J R G t 5 V V R N M 0 5 T Q T V N a U F 6 T 0 R V Z 0 9 U Z F J N e m t 5 S U R r N U l E U X d P U 0 F 4 T 0 R a V 0 1 U Z z V T R F E w T 1 Z Z e E 9 E W l J O R F E 0 S U R F N E 1 5 Q T B N e l l n T 1 R W V U 5 E S X h J R E 5 X T U V n M U 1 G W X h P V l l 6 T V Z F M U 1 D Q X p P Q 0 E x T m l B M E 5 s U T R O a U E 0 T V Z F e E 1 U V W d N V E V 6 S U R F e k 5 p Q X h N e m R S T V R R M U l E R T B O e U F 4 T n p B Z 0 1 U Y z B W R E l 3 T k N B e U 1 U R l V N a k 1 6 S U R J M E 5 G U X l O a k V n T W p j N F Z E S T R O Q 0 F 6 T U R o V U 1 6 Q T F J R E 0 w T U Z R e k 1 q Q W d N e l k 1 V k R N e k 1 5 Q T B N R E Z V T X p R d 0 l E U X p N V l F 6 T k R N Z 0 5 E W T B V V E 0 w T X l B M U 1 q Y 2 d N e k E 1 S U R V M 0 0 x U X l N V E l n T m p F N V V U R T N P U 0 E y T V R r Z 0 1 U V T B J R F l 3 T W x R e E 1 U a 2 d O V F k 1 V k R F d 0 9 T Q T F O V E J S T V R B N U l E V T B P U 0 F 4 T V R R Z 0 5 U U T V V V E V 6 T W l B M U 5 E a 2 d N V F V 4 S U R V e k 5 W U X h O e k F n T k R n N V V U R T N N Q 0 E w T m p R Z 0 1 U V T B J R F E w T j F R e E 1 E a 2 d O R E k 1 V 2 l J d l B q e H d Z W F J v S U d s a 1 B T S k 5 T b G d 0 T V R j e E x W U k Z X Q z F P T F V R M 0 l p Q m t Q U 0 p O T m p N d 0 l E S T V V V F l 6 T U N B N U l E W X d P U 0 E 1 V V R Z d 0 5 D Q T V J R F U 0 T n l B e U 5 W U T B P V E 1 n T V R F N F R E T T R P U 0 F 5 T W p K T U 1 q Z z B J R E V 4 T j F F e E 5 6 Z 2 d N V E 1 n T V R j M U l E R X h V V E U z T V N B N U l E R T J P Q 0 E 1 V V R F M k 1 D Q T V J R E U x T k N B e E 5 W U X h O R G N n T W p s U k 1 U U T N J R E 0 y S U R F M k 1 T Q T F N V l F 5 T l R V Z 0 1 U U T J U R E 0 x T 1 N B e U 5 U Q k 1 N a l U x S U R N M U 5 G R X h O e l F n T k R N M U l E R T J N U 0 E w T k R s V U 1 U U T N J R F E z T V Z F e E 5 E Y 2 d O R G d 3 S U R F M U 1 5 Q T B P R F Z V T V R Z N E l E U T V N R k V 4 T n p N Z 0 5 E a 3 d J R E U z T l N B M E 9 E b F J N V G M 0 S U R R N E 5 5 Q X l P R F F n T X p n e l R E T T R P U 0 F 5 T n p o T U 5 E a 3 p J R E 0 0 T W x F M U 5 6 Q W d O R F U 1 S U R V N E 5 5 Q T B O e l Z V T m p B N U l E U T V N V k U y T X p B Z 0 5 E a 3 h J R F l 6 T U N B M E 5 6 R l J O a k 1 3 S U R R M k 5 D Q T J N a k F n T k R V e l Z E V X l N a U F 6 T l R W T U 5 E R T R J R E k x T U V 3 M U 1 q S W d N V F E x V V R Z d 0 5 p Q T J N U 0 E y T V R n Z 0 5 E a F V O a k 1 3 S U R J N V d p S X Z Q a n h 3 W V h S b 0 l H b G t Q U 0 p O U 2 x n d E 1 U Y 3 h M V l J G V 0 M x S k x U R k V O R F l 4 S W l C a 1 B T S k 5 N a l l n T X p n M V V U R T V J R E 0 1 T W l B e E 9 T Q X p P V F Z S T V R r Z 0 1 6 a z V J R E l 5 S U R R e E 1 W U X l O e U E w T W p W U k 1 q a 2 d O R E 1 3 S U R N M k l E U X p N R l E 0 T n l B M E 1 6 R k l N V F F 3 V E R F M U 9 T Q T F N V E Z S T V R Z e U l E V X l N a U F 4 T m p Z Z 0 5 U U X d W R E U z T X l B M U 5 q W l V N V G M 1 S U R V N E 5 s U X h P R G N n T m p B e l Z E R T V O e U E y T V R W V U 1 q R X h J R F l 5 T k Z R e U 1 q a 2 d O a k k y V V R J M E 5 5 Q T J N a l V n T W p V M E l E W X h O V l F 5 T m p F Z 0 5 U a z J V V E k y T V N B M U 9 E a 2 d N a l V 5 S U R V M E 9 W U X l N e k l n T k R j d 1 R E S X l N a U E w T X p O U k 1 q S X l J R F F 6 T V N B e U 5 6 S W d O R E 1 4 U 0 R N e U 0 x R X p N e k F n T k R J M E l E T X p N Q 0 E w T W p C U k 1 6 T X d J R E 0 1 T 0 N B e k 1 U Y 2 d N e m c x U 0 R J e E 1 F d 3 h O e l F n T W p R d 1 V U R X p O U 0 E 0 T U N B e E 1 6 V W d O a m h S T V R N M U l E S T J J R E U y T W l B e U 5 s R X h P V G N n T W p Z Z 0 1 q T X d J R F l 3 V k R J N E 1 5 Q X h O R F J S T W p n M U l E R T F N Q 0 F 5 T 0 R n Z 0 1 U V X h W R E 1 3 T X l B e E 5 U T k l N e k E z V V R N e U 1 p Q X h O V E 1 n T X p J e U l E R T B O V k V 6 T W p J Z 0 1 U U X l J R E 1 4 T 1 N B e E 1 6 T l J N e k U w S U R F e E 5 5 Q X p N R E V n T 1 R W V U 1 q W T N J R F E 0 V k R J e E 5 p Q T J W R E U x T l N B d E 1 U R l J N V E k x S U M w e E 1 T Q T V P Q 0 E w V k R V N U l E V T J V V F U z S U R Z M E l E V T N J R G d 6 V m p F d 0 1 V d z V N a U F 5 T k R G U k 1 U S T N J R E 0 0 T W l B e E 1 q Z 2 d N e m d 6 V V R F e U 9 D Q X p P R F V n T n p j Z 0 1 6 Z z F T R E k y V 2 l J d l B q e H d Z W F J v S U d s a 1 B T S k 5 T b G d 0 T V R j e E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4 T F Z S R l d D M U p M V E Z F T k R W R E l p Q m t Q U 0 p O T W p B e E l D M H h N V k V 4 T W p Z Z 0 x U R X h J R G d 3 S U R N N F Z E T T B J R E U x T m x F e k 5 D Q X l N a k V n T m p R Z 0 1 q Y z V W R E U w T m l B e k 9 E Q l J N a k l 5 S U R R M E 1 T Q X p N R E V n T k R R e F V U T X p N e U E w T k R F Z 0 1 6 U X h J R F E w T U Z F e k 5 U U W d O R E 0 z S U R N M k 5 5 Q T B N e k 5 V T k R B e U l E U X h O M V E w T X p n Z 0 1 6 Z z N W R F E y T k N B e k 1 6 a F V O R G M y S U R J M k 9 G R T B O e l l n T V R Z e E l E T T V N Q 0 E z T l Z R e U 1 E R W d M V E V 4 V 2 s w e E 1 q R W d N V E l 3 V V R F e U 1 T Q T N N Q 0 F 4 T k R j Z 0 5 E a F V N a k E y S U R J M l V U S T F N Q 0 F 5 T m l B e U 9 E a 2 d O V G h V T X p V e E l E R T B N b E V 6 T m p B Z 0 1 U W X p J R E 0 z T k N B e U 1 U W l V N e m c 0 S U R N d 0 9 G R X p P R G d n T X p V e U l E T T N N Q 0 F 6 T n p W U k 1 6 U T J J R F F 3 T l N B e k 1 E W W d O R E E x V V R J M E 1 5 Q T B N R F V n T V R r M U l E T T B O M U V 4 T l R n Z 0 1 6 Q X p J R E U w T U N B e U 1 6 Q l V N V E l 4 S U R F e U 1 G b 2 l M e j Q 4 Y 0 d G M G F D Q n B a R D B p V F V w W U x U R T N N U z F V U l Z n d F N T M H h S R F E y T m l J Z 1 p E M G l U V E l 4 S U R J N E 4 x R X l N U 0 F 6 T U R F Z 0 1 6 W W d N e k 0 x V k R n M E l E U X d O b F F 4 T l R n Z 0 5 E U X l V V E U 1 T 1 N B M E 5 E S W d N a k k w S U R R e E 9 W U X l O V E F n T X p V M V V U S T B P Q 0 F 6 T X p Z Z 0 1 q U T N J R E 1 6 T k Z F e U 5 E Y 2 d N e k 1 4 S U R J e k 1 T Q X l P R G h V T V R r N E l E R T V N V l F 4 T 0 R J Z 0 1 U Q T F V V E U 0 T W l B M k 1 p Q X h P V F l n T k R W V U 1 q T T R J R E k z V V R J M k 1 T Q X l O e U F 5 T 0 R F Z 0 1 6 a F V N e k V 5 S U R Z e F Z E T X p P U 0 E 1 T k Z F e k 1 6 a 2 d P V F V n T X p R M E l E R X h O R l F 6 T l R n Z 0 1 U Y 3 p W R E 0 z T n l B e U 5 E Z F J O R E U x S U R N N U 5 5 Q T B N V G t n T k R B M F V U U X p N a U E w T X p F Z 0 5 E W X l J R F F 6 T V Z F M E 5 6 V W d O R E 1 4 S U R R N E 1 5 Q T B N a l J V T k R r M E l E U X h N b F E w T 1 R Z Z 0 5 E Q X p V V F E 1 T m l B e k 9 U Q W d O R F E z S U R F N U 0 x U X p P V E V n T F R J e l V U T T J N e U F 0 T V R B M k l E S T V O Q 0 F 0 T V R V M V Z E R T F O a U F 0 T W p B M V V U R X h N U 0 F 0 T W p B M U l E Y z N J Q z B 4 T 0 R O V U 5 E T W d M V E V 4 T j F F M E 1 5 Q X R P V F V n T l R B Z 0 x U Z 3 d W R F k 1 S U M w M U 9 G U T R P U 0 F 0 T k R o V U 1 U Q T J J Q z A w T l Z F e E 5 U Q W d M V F E x S U R F M U 1 D Q X R P R G R S T V R V d 0 l D M H h N R G N n T V R N N E l D M H h N a k p V T V R F M U l D M H h O R E p V T V R B e U l D M H h O R G R N T 1 R r Z 0 x U R T B P R k V 4 T U R F Z 0 x U R T F N e U F 4 T V R n Z 0 x U R T J N R l F 4 T l R J Z 0 x U R T J O M G d 4 T m p C U k 1 U Y z N J Q z B 4 T m p j Z 0 1 U Z z J J Q z B 4 T m p W U k 1 q R T V J Q z B 4 T l R Z Z 0 1 q U T N J Q z B 4 T W p k V U 1 q a 3 d J Q z A y T l Z R e k 1 U T W d M V G x V T X p J e E l E S X h U R E 1 4 T l N B e E 4 x R X p N R G t n T V R N Z 0 1 q a z J J R F p V T W p j d 0 l D M D J V V E k x T U N B d E 1 U R W d N a k 1 4 S U M w e E 1 W R X h P R F V n T F R F e E l E R T F N Q 0 F 4 T V Z R e E 1 E U W d P R E p S T V R B e k l E Z z V J R E V 3 T X l B e E 1 U T l J N V E F 6 S U R F M 0 1 D Q X h N e m d n T W p Z e V Z E R T N N e U F 6 T n p s U k 1 U Y 3 p J R E 0 0 T U N B e E 5 6 T W d N e m d 4 V V R F M 0 1 5 Q X p P V E F n T V R j e k l E T T V N M V F 4 T m p r Z 0 5 E Q X d W R E U x T 0 N B M E 1 E U k l N V F U w V V R F e k 1 T Q T B N R F F n T V R F e U l E T T R O V l E 0 T W l B e k 5 E U l V O a l V n T X p B e V Z E V T N J R E k 0 T U Z F M U 5 T Q X l O e m d n T k R F Z 0 1 q Y z R T R E k z V V R J e E l E S T R O Q 0 F 5 T V N B e U 9 E Z G F J a T g r U E h C a G R H Z 2 d h V 1 E 5 S W s x S 1 d D M H h O e k V 0 V k V W W U x V a 3 R N V V E w T l V R a U l H U T l J a z B 5 T X l B e U 9 E Z F J N a l F n T W p r d 0 l E S T F J R E k 1 T l Z R e k 1 D Q X p N V G R V T k R B Z 0 1 6 U T R W R F U x S U R N N E 1 W U T N O U 0 E w T V R G V U 1 U Q X h J R F F 6 T T F R e E 1 6 U W d O R F F 5 V V R J d 0 9 T Q T B O R E l n T W p N d 0 l E T T N P R X d 5 T k R B Z 0 1 6 Z z N V V E 1 3 T W l B M E 5 E S W d N e l U 0 S U R R M E 1 s R T B N a k 1 n T k R R e U l E U T J N Q 0 F 6 T 1 R W V U 5 E a z N J R E k 0 T V Z F M E 9 U Y 2 d N V G N 6 S U R R e U 1 T Q T R N b F F 5 T k R r Z 0 x U R X d V V E l 5 T n l B d E 1 U Q W d N a k V 3 S U M w M F V U R T V P U 0 F 4 S U R F N E 5 5 Q X h N V l F 4 T m p n Z 0 1 q a E 1 N V F l 4 S U R N M l V U R T J N Q 0 F 6 T l N B e E 1 6 a 2 d M V F V 4 V k R F e E 9 D Q X R N V E 0 0 V V R F e E 9 D Q X R N V F E w S U R F e U 5 p Q X R N V F E x V k R F M k 1 5 Q X R N V F E 0 U 0 R F N E 9 G R X h P V F F n T F R F M U 5 T Q X h P V F F n T F R F M U 4 x U X h P V E V n T F R F M 0 5 W R X h P R G d n T F R F N E 5 5 Q X h P R F V n T F R F N U 1 G U X h O e k l n T F R F N U 5 G R X h O e k F n T F R F N U 5 D Q X h O a k V n T F R F N U 5 G U X h N a m N n T F R F N U 0 x U T J O U 0 F 0 T V R r e V V T M D F J Q z B 4 T 1 R J Z 0 x U S T B J Q z B 4 T 1 R S S U x U T X l V U z B 6 T 1 N B d E 1 U Z z N J Q z B 6 T 1 N B d E 1 U Z 3 p V U z B 6 T n l B d E 1 U V T J J Q z B 5 T m l B d E 1 U U T R T Q z A y V V R J N E l D M H h O R G N n T X p N Z 0 x U R X p O b E V 6 T m l B d E 1 U T X d J R G s w S U R F d 0 0 x U X h O V F V n T X p V d 1 V U R T F O a U F 6 T l R V Z 0 1 U V T J J R E 0 y T k Z F e E 5 U W W d O R E E x S U R F e k 1 T Q T B N R F Z S T V R B N U l E U X d O U 0 E 1 T k N B e k 5 6 Z F V O e k V n T X p F M l Z E V T V J R E k 0 T U Z F M U 5 5 Q X l O e m d n T k R N Z 0 1 q Y z R T R E k 1 V V R J e k l E S T R O Q 0 F 5 T X l B e U 9 E Z G F U V E U z T 0 N B e E 1 E S l J N a k F 3 S U R J M k l E S T F N a U F 5 T m x F e U 9 E S W d N a l l n T X p F d 0 l E U T V W R E 0 x T m l B e E 1 E Z F J N e m M w S U R F M E 1 T Q X p P V E l n T W p F M V Z E U X h N U 0 F 6 T W p W V 0 1 6 T X h V V F F 4 T V N B M E 1 E V W d N e l V 3 S U R R d 0 5 W R X p N e m t n T k R B M U l E T X l P Q 0 E w T U R K V U 1 6 Q T J J R E 0 1 T T F R e U 9 E W W d N e m d 3 V k R J M k 9 T Q X p O a l Z V T W p V M E l E T T F N R l F 5 T k R N Z 0 1 6 T T J W R E l 6 T l N B e k 1 q W k 1 N a k 1 5 S U R N e U 1 s R X l N e k l n T X p J e E l E S X l P U 0 F 6 T U R o V U 1 q R T R J R E k y T k Z R e U 1 E U W d N a k V 5 V V R F M 0 9 D Q X h N R F l n T V R j N E l E R X d N b G 9 p T H o 0 O G N H R j B h Q 0 J w W k Q w a V R V c F l M V E U z T V M x V V J W Z 3 R T U z B 4 U k R R M U 1 D S W d a R D B p V F R N M E l E R T F P V k V 6 T k N B e U 5 q Z 2 d N V E l 3 S U R N M U 5 W U X p N R F l n T k R R e V V U T T J N a U E w T k R J Z 0 1 6 a z B J R F F 4 T 0 Z R M E 1 q Y 2 d N e l U x V V R R e U 5 5 Q X p N a l l n T k R B N E l E T X d O b F F 6 T m p B Z 0 1 q Z z F V V E 0 w T V N B e U 9 E V W d N e k 1 3 S U R J N U 5 W U X p N V G t n T X p J M V Z E T X p N Q 0 F 6 T l R s V U 1 6 V X l J R E 0 0 T U Z R e k 5 q W W d N e m c y U 0 R N M k 4 x R X p O a m N n T X p n N E l E T T J N U 0 F 6 T 1 R K V U 1 6 U X d J R F F 3 T U Z R e k 1 E W W d O R E E w V V R J M 0 5 p Q T B N R F F n T W p R N U l E T T V N R k V 5 T W p n Z 0 1 6 Z 3 h J R E l 3 T m l B e k 5 U b F J N V F l 5 S U R N e E 5 T Q X h O R E l n T W p N M V Z E R X l N U 0 F 4 T V R s U k 1 U S X h J R G N 6 S U R F M E 5 5 Q T F N R k V 4 T m p r Z 0 1 q W W d N a k E x S U R J M l N E S X d P V k V 6 T W p F Z 0 1 q W W d N e m s w S U R F e E 1 W R T B N R E 1 n T V R J e E l E U X d O a U F 4 T W p G U k 5 E R X d J R E V 5 T V N B M E 1 U a 2 d N V E V 5 V k R R e U 9 T Q T V P R l E w T W p B Z 0 9 E T l V N e m t 4 S U R V M V Z E T T B O a U F 5 T l Z R e U 9 E S W d N R l F 5 T U R J Z 0 x U R X h V V E V 5 T n l B d E 1 U R W d P R E V n T X p k V U 1 6 U W d N V F U 1 V 2 l J d l B q e H d Z W F J v S U d s a 1 B T S k 5 T b G d 0 T V R j e E x W U k Z X Q z F P T F R K Q 0 l p Q m t Q U 0 p O T l R Z Z 0 1 q T T N W R F U y S U R J M U 1 G U T N N Q 0 F 5 T n p C S U 1 6 W T V W a l F 5 T U V 3 e k 5 6 Q W d O V G N 3 V V R N N E 1 D Q T F P R E 1 n T X p n N U l E V T R N M U U w T U R J Z 0 5 U Z 3 p J R F F 3 T 1 N B M U 5 q a F d N a m N 3 U 0 R j d 0 4 x R T N N a k l n T W p Z e U l E Y 3 l N a U F 5 T l R C V U 5 6 Q T N J R E l 6 T U V n M E 1 E b F d M V F k 0 V V R R d 0 1 T Q X R P R E l n T X p r e E l D M D R N a 2 d 6 T 0 R s S U 1 6 Z z N V V E 0 z T l N B d E 9 E S W d N e l k 1 S U M w M k 9 G W X l N e k J J T n p C U k 5 U W W d N a k 0 z S U R V M k l E S T F N R m 9 p T H o 0 O E w y U m x a b k 0 r U E d j Z 2 M z U n l i M n R s U F N K a m R Y S n l a V z U w U T I 5 c 2 I z S W l J R 1 p w Y k d 3 O U l t T j F j b k p s Y m 5 S R G I y e H Z j a U l n Y z N S e W I y d G x M W G R w W k h S b 1 B T S X d J a U I w Y 2 1 G d W M y W n Z j b T A 5 S W 5 O a l l X e G x L R E V z T F R F c E l q N D h a e U J r W V h S a E x X M X R i Q z F 1 Y j J S b F B T S n R Z W F J v S W o 0 O F p 5 Q m t Z W F J o T F c x d G J D M X V i M l J s U F N K d G F T S S t Q S F Z 6 W l N C a 1 l Y U m h M V 0 0 5 S W p G R U 5 E V T B J a U I 0 Y k d s d W F 6 c G 9 j b V Z t U F N J a l R V c F l M V E U z T V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j e E x W U k Z X Q z F K T F R G R U 5 E V k d J a T g r U E M 5 b l B q e G 5 J R 1 J o Z E d F d G J X M X N M V z V 2 W k d V O U l t M X B J a U I w Y 2 1 G d W M y W n Z j b T A 5 S W 5 S e V l X N X p i R 0 Y w W l N n N U 1 q Z 3 N N Q 2 t p U G p 4 M W M y V W d a R 0 Y w W V M x a l B T S X h S R F E w U l N J Z 2 V H e H B i b X M 2 Y U h K b F p q M G l J M D F L V 0 M w e E 5 6 R X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V R r M 0 5 5 d 3 d L U 0 k r U E d j Z 1 p H R j B Z U z F 0 Y l d 3 d G J t O W t a V D B p Y l d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x T X l J Z 2 V H e H B i b X M 2 Y U h K b F p q M G l J M D F L V 0 M w e E 5 6 R X R W R V Z Z T F V r d E 1 V U T B O V E 1 p T H o 0 O E w y Y y t Q R 2 N n W k d G M F l T M X R i V 3 d 0 Y m 0 5 a 1 p U M G l i V 2 t p S U h S e V l X N X p a b T l 5 Y l Q w a W R I S m h i b k 5 z W V h S b E t E V T F N Q 3 d 3 S 1 N J K 1 B I V n p a U 0 J r W V h S a E x X T T l J a k Z F T k R V M k l p Q j R i R 2 x 1 Y X p w b 2 N t V m 1 Q U 0 l q V F V w W U x U R T N N U z F V U l Z n d F N T M H h S R F E x T m l J d l B q d 3 Z a e j Q 4 W n l C a 1 l Y U m h M V z F 0 Y k M x d W I y U m x Q U 0 p 0 Y V N J Z 2 R I S m h i b k 5 t Y j N K d F B T S j B j b U Z 1 Y z J 4 a G R H V W 9 P R G s x T E R B c E l q N D h k W E 5 s S U d S a G R H R X R Z e j B p T V V R M E 5 V S W l J S G h z Y V c 1 c k 9 t a H l a V 1 k 5 S W l O T l N s Z 3 R N V G N 4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e U 1 E S T B M R E F w S W o 0 O G R Y T m x J R 1 J o Z E d F d F l 6 M G l N V V E w T l R r a U l I a H N h V z V y T 2 1 o e V p X W T l J a U 5 O U 2 x n d E 1 U Y 3 h M V l J G V 0 M x S k x U R k V O R F U 1 S W k 4 K 1 B D O W 5 Q a n d 2 W n o 0 O E w y Y y t Q R 2 N n W k d G M F l T M X R i V 3 d 0 Y m 0 5 a 1 p U M G l i V z h p S U h S e V l X N X p a b T l 5 Y l Q w a W R I S m h i b k 5 z W V h S b E t E U T B O R F V 1 T n l 3 d 0 t T S S t Q S F Z 6 W l N C a 1 l Y U m h M V 0 0 5 S W p O R U l p Q j R i R 2 x 1 Y X p w b 2 N t V m 1 Q U 0 l q V F V w W U x U R T N N U z F V U l Z n d F R p M H p S Q 0 l 2 U G p 3 d l p 6 N D h a e U J r W V h S a E x X M X R i Q z F 1 Y j J S b F B T S n R a b k p o W X l J Z 2 R I S m h i b k 5 t Y j N K d F B T S j B j b U Z 1 Y z J 4 a G R H V W 9 O V F V 3 T V M 0 M U x E Q X B J a j Q 4 W n l C a 1 l Y U m h M V z F 0 Y k M x d W I y U m x Q U 0 p 0 Y 2 0 5 M 0 l p Q j B j b U Z 1 Y z J a d m N t M D l J b l J 5 W V c 1 e m J H R j B a U 2 d 5 T W p B c 0 5 6 V T F L U 0 k r U E d j Z 1 p H R j B Z U z F 0 Y l d 3 d G J t O W t a V D B p Y l c 0 a V B q e D F j M l V n W k d G M F l T M W p Q U 0 l 6 T W l J Z 2 V H e H B i b X M 2 Y U h K b F p q M G l J M D F L V 0 M w e E 5 6 R X R W R V Z Z T F U 0 d E 1 6 S W l M e j Q 4 T D J j K 1 B H Y 2 d a R 0 Y w W V M x d G J X d 3 R i b T l r W l Q w a W J X O G l J S F J 5 W V c 1 e l p t O X l i V D B p Z E h K a G J u T n N Z W F J s S 0 R j e U 1 p N H l M R E F w S W o 0 O G R Y T m x J R 1 J o Z E d F d F l 6 M G l S R G N p S U h o c 2 F X N X J P b W h 5 W l d Z O U l p T k 5 T b G d 0 T V R j e E x W U k Z X Q z F P T F V R M 0 l p O C t Q Q z l u U G p 4 b k l H U m h k R 0 V 0 Y l c x c 0 x X N X Z a R 1 U 5 S W 0 x c E l p Q j B j b U Z 1 Y z J a d m N t M D l J b l J 5 W V c 1 e m J H R j B a U 2 d 4 T n p J e U x q U X N N Q 2 t p U G p 4 M W M y V W d a R 0 Y w W V M x a l B T S X h S R F E x T k N J Z 2 V H e H B i b X M 2 Y U h K b F p q M G l J M D F L V 0 M w e E 5 6 R X R W R V Z Z T F V r d E 1 V U T B O V F F p T H o 0 O E w y Y y t Q R 2 N n W k d G M F l T M X R i V 3 d 0 Y m 0 5 a 1 p U M G l i V 2 t p S U h S e V l X N X p a b T l 5 Y l Q w a W R I S m h i b k 5 z W V h S b E t E S X h P V G t 1 T k N 3 d 0 t T S S t Q S F Z 6 W l N C a 1 l Y U m h M V 0 0 5 S W p G R U 5 E V k d J a U I 0 Y k d s d W F 6 c G 9 j b V Z t U F N J a l R V c F l M V E U z T V M x V V J W Z 3 R T U z B 4 U k R R M V J p S X Z Q a n d 2 W n o 0 O F p 5 Q m t Z W F J o T F c x d G J D M X V i M l J s U F N K d G F T S W d k S E p o Y m 5 O b W I z S n R Q U 0 o w Y 2 1 G d W M y e G h k R 1 V v T W p Z M U 1 D N D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p N V G M 1 T G p R c 0 1 D a 2 l Q a n g x Y z J V Z 1 p H R j B Z U z F q U F N J e F J E U T F N U 0 l n Z U d 4 c G J t c z Z h S E p s W m o w a U k w M U t X Q z B 4 T n p F d F Z F V l l M V W t 0 T V V R M E 5 U R W l M e j Q 4 T D J j K 1 B H Y 2 d a R 0 Y w W V M x d G J X d 3 R i b T l r W l Q w a W J Y T j F Z a U l n Z E h K a G J u T m 1 i M 0 p 0 U F N K M G N t R n V j M n h o Z E d V b 0 1 6 W T V P U z Q w T E R B c E l q N D h a e U J r W V h S a E x X M X R i Q z F 1 Y j J S b F B T S n R h U 0 k r U E h W e l p T Q m t Z W F J o T F d N O U l q R k V O R F V 5 S W l C N G J H b H V h e n B v Y 2 1 W b V B T S W p U V X B Z T F R F M 0 1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G R U 5 E W X h J a U I 0 Y k d s d W F 6 c G 9 j b V Z t U F N J a l R V c F l M V E U z T V M x V V J W Z 3 R T U z B 4 U k R R M k 1 T S X Z Q a n d 2 W n o 0 O F p 5 Q m t Z W F J o T F c x d G J D M X V i M l J s U F N K d G F T S W d k S E p o Y m 5 O b W I z S n R Q U 0 o w Y 2 1 G d W M y e G h k R 1 V v T X p Z e E x E Q X B J a j Q 4 Z F h O b E l H U m h k R 0 V 0 W X o w a U 1 q R X d S U 0 l n Z U d 4 c G J t c z Z h S E p s W m o w a U k w M U t X Q z B 4 T n p F d F Z F V l l M V W t 0 T W p F d 1 J T S X Z Q a n d 2 W n o 0 O F p 5 Q m t Z W F J o T F c x d G J D M X V i M l J s U F N K d G F T S W d k S E p o Y m 5 O b W I z S n R Q U 0 o w Y 2 1 G d W M y e G h k R 1 V v T 1 R N M 0 x E Q X B J a j Q 4 Z F h O b E l H U m h k R 0 V 0 W X o w a U 1 V U T B O V E l p S U h o c 2 F X N X J P b W h 5 W l d Z O U l p T k 5 T b G d 0 T V R j e E x W U k Z X Q z F K T F R G R U 5 E V X l J a T g r U E M 5 b l B q e G 5 J R 1 J o Z E d F d G J X M X N M V z V 2 W k d V O U l t M X B J a U I w Y 2 1 G d W M y W n Z j b T A 5 S W 5 S e V l X N X p i R 0 Y w W l N n e E 5 E Q X p M R E F w S W o 0 O G R Y T m x J R 1 J o Z E d F d F l 6 M G l N V V E w T l V N a U l I a H N h V z V y T 2 1 o e V p X W T l J a U 5 O U 2 x n d E 1 U Y 3 h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d 5 T X p N N U x E Q X B J a j Q 4 Z F h O b E l H U m h k R 0 V 0 W X o w a U 1 V U T B O a l l p S U h o c 2 F X N X J P b W h 5 W l d Z O U l p T k 5 T b G d 0 T V R j e E x W U k Z X Q z F K T F R G R U 5 E W T J J a T g r U E M 5 b l B q d 3 Z a e j Q 4 T D J j K 1 B H Y 2 d a R 0 Y w W V M x d G J X d 3 R i b T l r W l Q w a W J X O G l J S F J 5 W V c 1 e l p t O X l i V D B p Z E h K a G J u T n N Z W F J s S 0 R Z M E 5 6 R X V N U 3 d 3 S 1 N J K 1 B I V n p a U 0 J r W V h S a E x X T T l J a 1 E z S W l C N G J H b H V h e n B v Y 2 1 W b V B T S W p U V X B Z T F R F M 0 1 T M V V S V m d 0 V G k x R U 5 5 S X Z Q a n d 2 W n o 0 O F p 5 Q m t Z W F J o T F c x d G J D M X V i M l J s U F N K d G F T S W d k S E p o Y m 5 O b W I z S n R Q U 0 o w Y 2 1 G d W M y e G h k R 1 V v T n p R M 0 1 T N H p M R E F w S W o 0 O G R Y T m x J R 1 J o Z E d F d F l 6 M G l N V V E w T l R R a U l I a H N h V z V y T 2 1 o e V p X W T l J a U 5 O U 2 x n d E 1 U Y 3 h M V l J G V 0 M x S k x U R k V O R F U w S W k 4 K 1 B D O W 5 Q a n h u S U d S a G R H R X R i V z F z T F c 1 d l p H V T l J b T F w S W l C M G N t R n V j M l p 2 Y 2 0 w O U l u U n l Z V z V 6 Y k d G M F p T Z z N P V F E 0 T G p N c 0 1 D a 2 l Q a n g x Y z J V Z 1 p H R j B Z U z F q U F N J e F J E U T F S a U l n Z U d 4 c G J t c z Z h S E p s W m o w a U k w M U t X Q z B 4 T n p F d F Z F V l l M V W t 0 T V V R M E 5 V W W l M e j Q 4 T D J j K 1 B H Y 2 d a R 0 Y w W V M x d G J X d 3 R i b T l r W l Q w a W J X a 2 l J S F J 5 W V c 1 e l p t O X l i V D B p Z E h K a G J u T n N Z W F J s S 0 R n e k 9 U a 3 V N e X d 3 S 1 N J K 1 B I V n p a U 0 J r W V h S a E x X T T l J a k Z F T k R S R k l p Q j R i R 2 x 1 Y X p w b 2 N t V m 1 Q U 0 l q V F V w W U x U R T N N U z F V U l Z n d F N T M H h S R F E w U l N J d l B q d 3 Z a e j Q 4 W n l C a 1 l Y U m h M V z F 0 Y k M x d W I y U m x Q U 0 p 0 Y V N J Z 2 R I S m h i b k 5 t Y j N K d F B T S j B j b U Z 1 Y z J 4 a G R H V W 9 P R G t 5 T 0 M 0 e k x E Q X B J a j Q 4 Z F h O b E l H U m h k R 0 V 0 W X o w a U 1 V U T B O V E V p S U h o c 2 F X N X J P b W h 5 W l d Z O U l p T k 5 T b G d 0 T V R j e E x W U k Z X Q z F K T F R G R U 5 E V X h J a T g r U E M 5 b l B q e G 5 J R 1 J o Z E d F d G J X M X N M V z V 2 W k d V O U l t M X p k V 0 l p S U h S e V l X N X p a b T l 5 Y l Q w a W R I S m h i b k 5 z W V h S b E t E a z B O R G d 1 T X l 3 d 0 t T S S t Q R 2 N n W k d G M F l T M X R i V 3 d 0 Y m 0 5 a 1 p U M G l i V 2 t p U G p 4 M W M y V W d a R 0 Y w W V M x a l B T S X h S R F E x T W l J Z 2 V H e H B i b X M 2 Y U h K b F p q M G l J M D F L V 0 M w e E 5 6 R X R W R V Z Z T F V r d E 1 V U T B O V E l p T H o 0 O E w y Y y t Q R 2 N n W k d G M F l T M X R i V 3 d 0 Y m 0 5 a 1 p U M G l W R 1 Z Z U V h S d m J T S W d k S E p o Y m 5 O b W I z S n R Q U 0 o w Y 2 1 G d W M y e G h k R 1 V v T k R r N U x D M H h O V E F w S U h O a l l X e G x L R E F 1 T n p B M 0 t T S W d a R 0 Y w W V M x d G F u Z 3 R k R 1 Y 0 W T J 4 a G M z T T l J a z l T U k N J K 1 B H Y 2 d a R 0 Y w W V M x d G J X d 3 R i b T l r W l Q w a W J X a 2 l Q a n g x Y z J V Z 1 p H R j B Z U z F q U F N J e F J E U T F S Q 0 l n Z U d 4 c G J t c z Z h S E p s W m o w a U k w M U t X Q z B 4 T n p F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V T B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G d 6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j e E x W U k Z X Q z F K T F R G R U 5 E W X h J a T g r U E M 5 b l B q e G 5 J R 1 J o Z E d F d G J X M X N M V z V 2 W k d V O U l t M X B J a U I w Y 2 1 G d W M y W n Z j b T A 5 S W 5 S e V l X N X p i R 0 Y w W l N n e U 1 q Y z N M R E F w S W o 0 O G R Y T m x J R 1 J o Z E d F d F l 6 M G l N V V E w T l R Z a U l I a H N h V z V y T 2 1 o e V p X W T l J a U 5 O U 2 x n d E 1 U Y 3 h M V l J G V 0 M x S k x U R k V O R F U y S W k 4 K 1 B D O W 5 Q a n h u S U d S a G R H R X R i V z F z T F c 1 d l p H V T l J b T F w S W l C M G N t R n V j M l p 2 Y 2 0 w O U l u U n l Z V z V 6 Y k d G M F p T Z 3 l O a k l 5 T E R B c E l q N D h k W E 5 s S U d S a G R H R X R Z e j B p T V V R M E 5 U Q W l J S G h z Y V c 1 c k 9 t a H l a V 1 k 5 S W l O T l N s Z 3 R N V G N 4 T F Z S R l d D M U p M V E Z F T k R V d 0 l p O C t Q Q z l u U G p 4 b k l H U m h k R 0 V 0 Y l c x c 0 x X N X Z a R 1 U 5 S W 0 x c E l p Q j B j b U Z 1 Y z J a d m N t M D l J b l J 5 W V c 1 e m J H R j B a U 2 d 6 T U R V M U x E Q X B J a j Q 4 Z F h O b E l H U m h k R 0 V 0 W X o w a U 1 V U T B O V E l p S U h o c 2 F X N X J P b W h 5 W l d Z O U l p T k 5 T b G d 0 T V R j e E x W U k Z X Q z F K T F R G R U 5 E V X l J a T g r U E M 5 b l B q d 3 Z a e j Q 4 T D J j K 1 B D O W 5 Q a n h u S U d S a G R H R X R i V z F z T F c 1 d l p H V T l J b T F 5 Y j N j a U l I U n l Z V z V 6 W m 0 5 e W J U M G l k S E p o Y m 5 O c 1 l Y U m x L R E V 3 T 0 R F d U 1 p d 3 R O a m c y S 1 N J K 1 B H Y 2 d a R 0 Y w W V M x d G J X d 3 R i b T l r W l Q w a W J X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R M 0 5 5 d 3 d L U 0 k r U E h W e l p T Q m t Z W F J o T F d N O U l q R k V O R F Z H S W l C N G J H b H V h e n B v Y 2 1 W b V B T S W p U V X B Z T F R F M 0 1 T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1 U Y 3 h M V l J G V 0 M x S k x U R k V O R F J G S W k 4 K 1 B D O W 5 Q a n h u S U d S a G R H R X R i V z F z T F c 1 d l p H V T l J b T F w S W l C M G N t R n V j M l p 2 Y 2 0 w O U l u U n l Z V z V 6 Y k d G M F p T Z 3 h O R F U z T E R B c E l q N D h k W E 5 s S U d S a G R H R X R Z e j B p T V V R M E 5 U R W l J S G h z Y V c 1 c k 9 t a H l a V 1 k 5 S W l O T l N s Z 3 R N V G N 4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4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m p F a U l I a H N h V z V y T 2 1 o e V p X W T l J a U 5 O U 2 x n d E 1 U Y 3 h M V l J G V 0 M x S k x U R k V O R F l 4 S W k 4 K 1 B D O W 5 Q a n h u S U d S a G R H R X R i V z F z T F c 1 d l p H V T l J b T F w S W l C M G N t R n V j M l p 2 Y 2 0 w O U l u U n l Z V z V 6 Y k d G M F p T Z 3 p O a k V z T U N r a V B q e D F j M l V n W k d G M F l T M W p Q U 0 l 5 T V R C R k l p Q j R i R 2 x 1 Y X p w b 2 N t V m 1 Q U 0 l q V F V w W U x U R T N N U z F V U l Z n d F N T M H l N V E J G S W k 4 K 1 B D O W 5 Q a n h u S U d S a G R H R X R i V z F z T F c 1 d l p H V T l J b T F w S W l C M G N t R n V j M l p 2 Y 2 0 w O U l u U n l Z V z V 6 Y k d G M F p T Z z V N e m N z T U N r a V B q e D F j M l V n W k d G M F l T M W p Q U 0 l 4 U k R R M U 1 p S W d l R 3 h w Y m 1 z N m F I S m x a a j B p S T A x S 1 d D M H h O e k V 0 V k V W W U x V a 3 R N V V E w T l R J a U x 6 N D h M M m M r U E d j Z 1 p H R j B Z U z F 0 Y l d 3 d G J t O W t a V D B p Y l d r a U l I U n l Z V z V 6 W m 0 5 e W J U M G l k S E p o Y m 5 O c 1 l Y U m x L R E U w T U R N c 0 1 D a 2 l Q a n g x Y z J V Z 1 p H R j B Z U z F q U F N J e F J E U T F R e U l n Z U d 4 c G J t c z Z h S E p s W m o w a U k w M U t X Q z B 4 T n p F d F Z F V l l M V W t 0 T V V R M E 5 V T W l M e j Q 4 T D J j K 1 B H Y 2 d a R 0 Y w W V M x d G J X d 3 R i b T l r W l Q w a W J X a 2 l J S F J 5 W V c 1 e l p t O X l i V D B p Z E h K a G J u T n N Z W F J s S 0 R F N E 9 E Z 3 N N Q 2 t p U G p 4 M W M y V W d a R 0 Y w W V M x a l B T S X h S R F E x U m l J Z 2 V H e H B i b X M 2 Y U h K b F p q M G l J M D F L V 0 M w e E 5 6 R X R W R V Z Z T F V r d E 1 V U T B O V V l p T H o 0 O E w y Y y t Q R 2 N n W k d G M F l T M X R i V 3 d 0 Y m 0 5 a 1 p U M G l i V 2 t p S U h S e V l X N X p a b T l 5 Y l Q w a W R I S m h i b k 5 z W V h S b E t E S X p N e m t z T U N r a V B q e D F j M l V n W k d G M F l T M W p Q U 0 l 4 U k R R M k 5 p S W d l R 3 h w Y m 1 z N m F I S m x a a j B p S T A x S 1 d D M H h O e k V 0 V k V W W U x V a 3 R N V V E w T m p Z a U x 6 N D h M M m M r U E M 5 b l B q d 3 Z a e j Q 4 W n l C a 1 l Y U m h M V z F 0 Y k M x d W I y U m x Q U 0 p 0 Y n l J Z 2 R I S m h i b k 5 t Y j N K d F B T S j B j b U Z 1 Y z J 4 a G R H V W 9 O R G M w T 0 M 0 M k x E Q X B J a j Q 4 Z F h O b E l H U m h k R 0 V 0 W X o w a U 1 r S W l J S G h z Y V c 1 c k 9 t a H l a V 1 k 5 S W l O T l N s Z 3 R N V G N 4 T F Z S R l d D M U 9 M V E p D S W k 4 K 1 B D O W 5 Q a n h u S U d S a G R H R X R i V z F z T F c 1 d l p H V T l J b T F w S W l C M G N t R n V j M l p 2 Y 2 0 w O U l u U n l Z V z V 6 Y k d G M F p T Z z F O e l E 0 T G p n c 0 1 D a 2 l Q a n g x Y z J V Z 1 p H R j B Z U z F q U F N J e F J E U T F O Q 0 l n Z U d 4 c G J t c z Z h S E p s W m o w a U k w M U t X Q z B 4 T n p F d F Z F V l l M V W t 0 T V V R M E 5 U U W l M e j Q 4 T D J j K 1 B H Y 2 d a R 0 Y w W V M x d G J X d 3 R i b T l r W l Q w a W J X a 2 l J S F J 5 W V c 1 e l p t O X l i V D B p Z E h K a G J u T n N Z W F J s S 0 R Z e U 1 q V X V P Q 3 d 3 S 1 N J K 1 B I V n p a U 0 J r W V h S a E x X T T l J a k Z F T k R W R 0 l p Q j R i R 2 x 1 Y X p w b 2 N t V m 1 Q U 0 l q V F V w W U x U R T N N U z F V U l Z n d F N T M H h S R F E x U m l J d l B q d 3 Z a e j Q 4 W n l C a 1 l Y U m h M V z F 0 Y k M x d W I y U m x Q U 0 p 0 Y V N J Z 2 R I S m h i b k 5 t Y j N K d F B T S j B j b U Z 1 Y z J 4 a G R H V W 9 O a l k z T m k 0 N E x E Q X B J a j Q 4 Z F h O b E l H U m h k R 0 V 0 W X o w a U 1 V U T B O R V V p S U h o c 2 F X N X J P b W h 5 W l d Z O U l p T k 5 T b G d 0 T V R j e E x W U k Z X Q z F K T F R G R U 5 E U k Z J a T g r U E M 5 b l B q e G 5 J R 1 J o Z E d F d G J X M X N M V z V 2 W k d V O U l t M X B J a U I w Y 2 1 G d W M y W n Z j b T A 5 S W 5 S e V l X N X p i R 0 Y w W l N n M 0 1 q Q T F M a m d z T U N r a V B q e D F j M l V n W k d G M F l T M W p Q U 0 l 4 U k R R M U 1 T S W d l R 3 h w Y m 1 z N m F I S m x a a j B p S T A x S 1 d D M H h O e k V 0 V k V W W U x V a 3 R N V V E w T l R F a U x 6 N D h M M m M r U E d j Z 1 p H R j B Z U z F 0 Y l d 3 d G J t O W t a V D B p Y l h O M V l p S W d k S E p o Y m 5 O b W I z S n R Q U 0 o w Y 2 1 G d W M y e G h k R 1 V v T n p j e U 5 T N D R M R E F w S W o 0 O F p 5 Q m t Z W F J o T F c x d G J D M X V i M l J s U F N K d G F T S S t Q S F Z 6 W l N C a 1 l Y U m h M V 0 0 5 S W p G R U 5 E V X l J a U I 0 Y k d s d W F 6 c G 9 j b V Z t U F N J a l R V c F l M V E U z T V M x V V J W Z 3 R T U z B 4 U k R R M U 1 p S X Z Q a n d 2 W n o 0 O F p 5 Q m t Z W F J o T F c x d G J D M X V i M l J s U F N K V V p W a E J k R z l 0 S W l C M G N t R n V j M l p 2 Y 2 0 w O U l u U n l Z V z V 6 Y k d G M F p T Z z B P V G t z T F R F M U 1 D a 2 d j M k 5 o Y k d V b 0 1 D N D N N R G N w S W l C a 1 l Y U m h M V z F x Z U M x M F p Y a G p i R 0 Z 6 Y 3 o w a V Q x S k V J a j Q 4 W n l C a 1 l Y U m h M V z F 0 Y k M x d W I y U m x Q U 0 p 0 Y V N J K 1 B I V n p a U 0 J r W V h S a E x X T T l J a k Z F T k R W R U l p Q j R i R 2 x 1 Y X p w b 2 N t V m 1 Q U 0 l q V F V w W U x U R T N N U z F V U l Z n d F N T M H h S R F E x U k N J d l B q d 3 Z a e j Q 4 W n l C a 1 l Y U m h M V z F 0 Y k M x d W I y U m x Q U 0 p 0 Y V N J Z 2 R I S m h i b k 5 t Y j N K d F B T S j B j b U Z 1 Y z J 4 a G R H V W 9 O V E F 6 T E R B c E l q N D h k W E 5 s S U d S a G R H R X R Z e j B p T V V R M E 5 V W W l J S G h z Y V c 1 c k 9 t a H l a V 1 k 5 S W l O T l N s Z 3 R N V G N 4 T F Z S R l d D M U p M V E Z F T k R W R 0 l p O C t Q Q z l u U G p 4 b k l H U m h k R 0 V 0 Y l c x c 0 x X N X Z a R 1 U 5 S W 0 x c E l p Q j B j b U Z 1 Y z J a d m N t M D l J b l J 5 W V c 1 e m J H R j B a U 2 c 1 T l R R c 0 1 D a 2 l Q a n g x Y z J V Z 1 p H R j B Z U z F q U F N J e F J E U T B S U 0 l n Z U d 4 c G J t c z Z h S E p s W m o w a U k w M U t X Q z B 4 T n p F d F Z F V l l M V W t 0 T V V R M E 5 F V W l M e j Q 4 T D J j K 1 B H Y 2 d a R 0 Y w W V M x d G J X d 3 R i b T l r W l Q w a W J X a 2 l J S F J 5 W V c 1 e l p t O X l i V D B p Z E h K a G J u T n N Z W F J s S 0 R F M E 9 E T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R T V N V F l z T U N r a V B q e D F j M l V n W k d G M F l T M W p Q U 0 l 4 U k R R M k 1 T S W d l R 3 h w Y m 1 z N m F I S m x a a j B p S T A x S 1 d D M H h O e k V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B 4 T n p F d F Z F V l l M V W t 0 T V V R M E 5 U W W l M e j Q 4 T D J j K 1 B H Y 2 d a R 0 Y w W V M x d G J X d 3 R i b T l r W l Q w a W J X a 2 l J S F J 5 W V c 1 e l p t O X l i V D B p Z E h K a G J u T n N Z W F J s S 0 R J M k 1 q S X N N Q 2 t p U G p 4 M W M y V W d a R 0 Y w W V M x a l B T S X h S R F E x T U N J Z 2 V H e H B i b X M 2 Y U h K b F p q M G l J M D F L V 0 M w e E 5 6 R X R W R V Z Z T F V r d E 1 V U T B O V E F p T H o 0 O E w y Y y t Q R 2 N n W k d G M F l T M X R i V 3 d 0 Y m 0 5 a 1 p U M G l i V 2 t p S U h S e V l X N X p a b T l 5 Y l Q w a W R I S m h i b k 5 z W V h S b E t E T X d O V F V z T U N r a V B q e D F j M l V n W k d G M F l T M W p Q U 0 l 4 U k R R M U 1 p S W d l R 3 h w Y m 1 z N m F I S m x a a j B p S T A x S 1 d D M H h O e k V 0 V k V W W U x V a 3 R N V V E w T l R J a U x 6 N D h M M m M r U E M 5 b l B q d 3 Z a e j Q 4 T D J j K 1 B I S m x Z M 1 F n Z D J s a 2 R H Z z l J a k V 5 T m p n M 0 l p Q m 9 a V 2 x u Y U h R O U l q W X d J a U I 0 U F N J e E 1 q Q W l J S G s 5 S W p J e U 1 D S X Z Q a n d 2 W n o 0 O E w y Y y t Q Q z l u U G p 3 d m M z W m 5 Q Z z 0 9 I i w K C S J S Z W F s V m l l d 1 N p e m V K c 2 9 u I i A 6 I C J 7 X C J o Z W l n a H R c I j o 4 N T c s X C J 3 a W R 0 a F w i O j Y 1 M D B 9 I g p 9 C g = = " / > < / e x t o b j > < e x t o b j   n a m e = " 2 3 8 4 8 0 4 F - 3 9 9 8 - 4 D 5 7 - 9 1 9 5 - F 3 8 2 6 E 4 0 2 6 1 1 - 2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z L j I x N D I 4 N T c x N D I 4 N T c x f S I s C g k i T G F 0 Z X g i I D o g I m d y Y W R l X 3 t m a W 5 h b H 0 i L A o J I k x h d G V 4 S W 1 n Q m F z Z T Y 0 I i A 6 I C J Q S E 4 y W n l C N G J X e H V j e j B p Y U h S M G N E b 3 Z M M 2 Q z Z H k 1 M 0 1 5 N X Z j b W N 2 T W p B d 0 1 D O X p k b W N p S U h k c F p I U m 9 Q U 0 k 1 T G p R e l p Y Z 2 l J R 2 h s Y V d k b 2 R E M G l N a T R 5 T X p k b G V D S W d j b T l z W l Q w a W F X M W 5 J a U J t Y j J O M W M y R m l i R 1 U 5 S W 1 a a G J I T m x J a U I y Y V d W M 1 F t O T R Q U 0 l 3 S U M w M k 9 U U W d O R E U y T n k 0 N U l E a z R P U 0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y T j J W N E 9 5 Q n R Z W G d 0 Z D J s a 2 R H Z z Z J R G s 0 S l R z a V B q e G t a V 1 p 6 U G p 4 d 1 l Y U m 9 J R 2 x r U F N K T l N s Z 3 R N V G t 0 V k V W W U x V a 3 R N V V E w T l R R a U l H U T l J a z B 6 T V R F Z 0 5 E T l J N a m s y S U R N d 0 l E S T J O e U F 4 T l Z R e U 1 E W W d N R k V 4 T k R N Z 0 1 D Q X h N R F V n T k R W V U 5 q W W d N V F l 3 V V R Z M k l E S T J O U 0 F 4 T k R N Z 0 1 6 V X p W R E 1 4 T k N B M E 5 E S l J N e l l 4 S U R R M E 1 p Q T B N R E V n T X p r M F R E U X d O Q 0 F 6 T 1 R o U k 5 E Q T J J R F F 3 T V N B M E 1 E a 2 d O R E E w V k R R e E 9 D Q T B N V E p V T k R N e E l E U X h P V l E w T k R j Z 0 5 E S X l V V F E y T V N B M E 1 q S W d O R G N 3 S U R R e E 0 x U T B P R E F n T X p r M F V U U T R N Q 0 F 6 T n p r Z 0 5 E S X p J R E U x T W x R e k 5 q T W d M V G d 3 V V R N M E 5 T Q X R N V E 0 w S U R J N E 5 p Q X R N V F k 1 V k R F M U 1 T Q X R N a k E x V V R F d 0 l D M H l N R F V n T V R B Z 0 x U R X p O M U V 4 T U N B d E 1 U R X h J R E k 0 S U M w N U 1 W U T N O Q 0 F 0 T n p G U k 9 E a 2 d M V G N 4 S U R F d 0 1 p Q X R P R E J V T V R F M k l D M H h N V E Z S T V R F M k l D M H h N a k V n T V R F M E l D M H h N e k J V T V R B M 0 l D M H h O R F J V T 1 R r Z 0 x U R T F O R l E 1 T W l B d E 1 U W X l U R G t 3 S U M w e E 5 q U k l P V E Z S T V R B e E l D M H h O a m N n T V R V e E l D M H h O a m R S T V R n N U l D M H h O a m N n T W p F e E l D M H h O V F Z S T W p N M E l D M H h O R F F n T W p V M E l D M H h N a k p V T W p n e U l D M D N O V k V 5 T 0 R n Z 0 x U V T J J R E k 1 T 0 N B d E 1 U T l J N e k V 4 S U R N M U l E T X h N U 0 E w T T F w T k 1 6 Z z B J R E 1 5 T 0 V 3 e k 9 E Q W d N e k 0 1 V V R N M 0 5 5 Q X p O V E F n T X p j M U l E T T F O R l F 6 T m p r Z 0 1 6 W T R W R E 0 x T 1 N B e k 9 E S l V N e l E y S U R N N U 0 x U X p N a m d n T k R B e V Z E T X d O a U E w T U R W U k 1 q W X l J R F F 3 T l N B e U 1 q R W d N e l V 5 V V R F N U 1 T Q X p N V E 1 n T V R j e E l E S X p N M V F 4 T l R F Z 0 1 U R T N V V E U x T V N B e k 9 D Q X l N V E 1 n T X p o U k 1 q W T V J R E 0 0 S U R N e U 1 5 Q X h N R G h N T X p N e E l E R X h P R X d 6 T 0 R R Z 0 1 6 S T R X a U l 2 U G p 4 d 1 l Y U m 9 J R 2 x r U F N K T l N s Z 3 R N V G t 0 V k V W W U x V a 3 R N V V E w T l V Z a U l H U T l J a z B 5 T V N B e U 9 E Z F J N a k l n T W p r d 0 l E S X p J R E k 1 T l Z R e U 9 D Q X p N V G R V T X p n Z 0 1 6 U T R W R F V 6 S U R N N E 1 W U T N N e U E w T V R G V U 9 U a 2 d O R E 1 6 V k R F e k 1 p Q T B O R E p S T V R Z e E l E U T B N a U F 4 T 0 R N Z 0 5 E T X d W R E l 4 T k N B M E 1 E a F V N a k k x S U R N N E 9 G R X l N a m N n T X p n e U l E S X l P Q 0 F 6 T 0 R K V U 1 q T T J J R E 0 0 T 1 Z F e U 9 E U W d O R F F 4 S U R N M E 5 5 Q T B O R E Z J T X p V d 1 V U T T V P Q 0 E w T k R F Z 0 5 E S X l J R F F 3 T U Z F M E 1 6 Q W d N e m d 4 S U R R e k 1 D Q X p O a k 5 S T k R N d 0 l E T X p N e U E w T V R j Z 0 1 6 R T F W R E 0 1 T V N B e U 9 U S l V N e l k y S U R J N E 9 G R X p O R F l n T W p n N E l E T X p O Q 0 F 5 T 1 R s V U 1 6 S X l J R E 1 5 T 0 Z F e k 1 q S W d N e m M y S U R N M 0 9 D Q X p P V E p S T X p V M k l E U X d O U 0 F 6 T k R J Z 0 5 E Q T F V V E k 0 T m l B M E 1 E V W d N a k 0 1 S U R N e k 1 W R X l N a m t n T X p F M U l E S X l O Q 0 F 5 T 1 R o V U 1 U a 3 d J R E U y T l Z F e E 5 U W W d N a l V n T V R V e E l E R T J V V E V 6 T 0 N B d E 1 U R W d N V E E 0 S U M w e E 1 W R T V O U 0 F 0 T V R F Z 0 9 E Y 2 d M V F Z V T n p Z Z 0 4 x U T N O Q 0 F 4 T j F F M 0 5 D Q X p N Q 0 F 4 T V R R Z 0 1 U Z z V W R E U x T k N B e k 5 q W l J N V F U w S U R R d 0 5 T Q X h N a m d n T k R B M V V U R X d O e U E w T U R V Z 0 9 U S W d N e m M z V k R Z N E l E T X h O b F E x T n l B e U 9 E Q l J O V F V n T W p j N E l E U X h J R E k z T 0 V n e U 4 x R X l N U 0 F 5 T 0 R R Z 0 1 q R W d N a m c z V 2 l J d l B q e H d Z W F J v S U d s a 1 B T S k 5 T b G d 0 T V R r d F Z F V l l M V W t 0 T V V R M E 5 F V W l J R 1 E 5 S W s w e k 1 5 Q X h O V G R S T X p N Z 0 1 q V T R J R E V 3 T 1 N B e k 5 E b F V N a m d 3 S U R R M E 1 W R X p N e k V n T k R R e E l E T T N N Q 0 F 6 T 1 R K U k 1 6 Z z J J R F F 5 T W l B M E 1 U W W d O R E l 5 V V R R e U 9 T Q T B N a k l n T k R N N U l E U X h O R l E w T k R r Z 0 1 6 a z B V V F E w T 1 N B e k 9 E R W d O R E V 5 S U R J e k 5 G U X p O e l F n T m p o U k 1 6 Y z B J R F F 6 S U R N N E 1 T Q X p O V l E w T U R J Z 0 1 q W l J O R E V 4 S U R J M 0 l E U X l N a U F 6 T l Z F M E 5 E T W d O V F V n T k R Z e k l E R X p N V k U w T m p r Z 0 1 U V X h J R F E z T X l B e E 5 U S l J O R G M x S U R F M U 1 5 Q T B P R E 1 n T V R V e l N E U T R O M U U x T U R Z Z 0 1 U V X p J R F V 3 T m l B e E 5 E U l J O V E E y S U R F e k 9 D Q T F N R E V n T V R F M 1 Z E U T R N U 0 E y T T F R M E 5 E a 2 d N V E 5 S T k R N M k l E Q W d O R E U z S U M w N F V U U X d P U 0 F 0 T V R B Z 0 1 6 a 3 p J Q z B 4 T U Z F e k 5 U a 2 d M V E V 3 S U R N e k 5 p Q T F W R E 1 3 T m l B e k 5 r d 3 p N R E F n T l R G U k 1 q a z V J R F V 5 S U R J N U 5 p Q T F N R k V 5 T 1 R R Z 0 5 E Z 2 d N a m t 5 S U R R M l V U S X p N e U F 0 T V R B Z 0 1 U Y 3 l J Q z B 4 T U Z F e E 1 U Y 2 d M V E V 3 S U R j M U l E T X d W R E 1 6 S U R F M U 4 x c E 5 N e l V 4 S U R N e U 9 G R X p O V E V n T X p N M E l E T T B O a U F 6 T l R C V U 1 6 S X p J R E 0 0 T l Z R e U 5 6 Y 2 d O R E E x V V R J M E 1 p Q T B N R F V n T W p F d 0 l E T T N O R l F 4 T m p B Z 0 1 q a 3 p V V E V 6 T V N B e U 1 U U W d N V E U 1 S U R F e U 9 W R X h N V G t n T V R J M k l E R X h P U 0 F 4 T V R o V U 1 U R T R J R E V 3 T m x F e E 1 U Z 2 d O a k V n T V R N M k l E U T B W R E U z T 1 N B e U 5 s R X l N V G N n T W p Z Z 0 1 q V T B J R F U 1 V k R J N U 9 D Q X h N V E J S T X p B d 0 l E R X h O Q 0 F 6 T W p V Z 0 1 q R T N W R E 0 x T V N B e k 1 q a G F J a T g r U E h C a G R H Z 2 d h V 1 E 5 S W s x S 1 d D M H h P U z F V U l Z n d F N T M H h S R F E x T V N J Z 1 p E M G l U V E 0 y T m l B M k 9 E T l J N e l k z S U R Z N E 1 5 Q T B N e m d n T m p n N F Z E V X h N U 0 E y T 1 R S U k 5 U S X p J R F k 1 T k N B M U 1 q T W d O a m c y V V R V e U 1 5 Q T J O e m t n T k R V d 0 l E T T R O R l F 6 T n p V Z 0 9 E T l V N e m M w S U R Z N F V U T T N O Q 0 F 5 T m l B M E 1 E S W d N a l p S T k R F e E l E S T N J R F F 5 T W l B e k 5 W R T B O R E 1 n T l R V Z 0 5 E W X p J R E V 6 T V Z F M E 5 q a 2 d N V F V 4 S U R R M 0 1 5 Q X h O V E p S T k R j M U l E R T F N e U E w T 0 R N Z 0 1 U V X p T R F E 0 T j B n M E 9 U R l J O V E E y S U R F M U 1 5 Q T F N R F l n T V R R M V V U V X d O a U F 4 T k R B Z 0 5 U Q X p J R E V 5 T 1 Z F M E 9 U Q W d O e m t n T k R j e k l E U T R W R F E w T l N B N F Z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U k 1 6 T W d N a k E x S U R V e k l E S T F O V l F 4 T U R F Z 0 1 6 U X h V V E U w T 0 N B e k 9 U Z 2 d N V G s x S U R R e U 1 G U X l P R E F n T k R R e V V U T X p O a U E w T k R J Z 0 1 6 W T B J R F F 3 T U Z F e k 5 q a 2 d N e m s w S U R N M k 9 T Q X p P V F p S T X p j d 0 l E U X d N Q 0 F 6 T 1 R Z Z 0 5 U Q T F W R F F 5 T k N B M k 1 U W l J O R E k w S U R Z e U 9 T Q T B N V G N n T m p N e V Z E T T N P Q 0 E y T X p k S U 1 6 V T N V V E 0 x T V N B M k 5 E T W d N e l V 4 S U R Z M E 5 W U X p O V E 1 n T m p Z M F V U T T F P Q 0 E y T 0 R N Z 0 1 6 W T J J R F k 0 T T F w T k 1 6 V X l J R E 1 5 T m x F e k 1 q a 2 d O R E E x S U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p N e U F 5 T m l B e U 9 U Q W d P V G h N T W p r N E l E R X d P V X d 6 T l R J Z 0 1 6 S T J X a U l 2 U G p 4 d 1 l Y U m 9 J R 2 x r U F N K T l N s Z 3 R N V G t 0 V k V W W U x V a 3 R N V V E w T l R J a U l H U T l J a z B 6 T 1 N B e E 5 q a F J N e m t n T W p J M U l E V T R J R E k z T W x R e E 1 E Y 2 d N e l V 3 V k R F M 0 5 D Q T B N R E p V T W p R M E l E U X p N M V F 6 T U R j Z 0 5 E U X l T R E 1 4 T U Z F e k 5 U V W d O R F F 5 S U R N N E 9 D Q T B N a k J V T k R J e E l E T T F O V k U w T W p F Z 0 1 q W T F J R E 1 4 T U N B e U 1 6 Z F J N a l l 4 S U R J e U 5 D Q X h O e l l n T W p J e l V U R X p P U 0 F 5 T W p N Z 0 1 U T T R J R E l 5 T V Z F e E 1 6 Z 2 d N a k U 1 S U R F e k 1 p Q X h P R F p V T V R J M U l E R X l P R k V 4 T W p V Z 0 9 E R W d N V F E y S U R V M F Z E S X d P U 0 F 5 T m x R e k 1 E S W d O R F Z V T X p r M E l E R X h N V k U w T U R N Z 0 1 U S X h J R F F 3 T m l B e E 1 q R l J O R E V 3 S U R F e U 1 T Q T B N V G t n T V R F e V Z E U X l P U 0 E 1 T 0 Z R M E 1 q Q W d P R E p V T X p r d 0 l E V T F W R E 0 w T k N B e U 5 G U X l P R E V n T F R G V U 1 q Q T F J Q z B 4 T V Z F e E 1 q W W d M V E V 4 S U R n e k l E U X l W R E 0 1 S U R F M k 9 G c E 5 N e m N 6 S U R N M U 0 x R X p O a m N n T k R B M U l E T X d O U 0 E w T U R W U k 1 q Y 3 l J R F F 3 T l N B e U 5 E U W d N e m t 4 V k R F N U 9 T Q X p O V G R V T V R j d 0 l E T X h O b F F 4 T l R R Z 0 1 q Z 3 d W R E U w T 1 N B e U 5 q R l J N V F E 1 S U R J M k 1 D Q X h O a m t n T W p Z d 1 V U S T R N a U F 5 T m p B Z 0 1 6 S T N J R E k 0 T k Z R e k 5 6 T W d N e l V 6 V 2 l J d l B q e H d Z W F J v S U d s a 1 B T S k 5 T b G d 0 T V R r d F Z F V l l M V W t 0 T V V R M E 5 U T W l J R 1 E 5 S W s w e E 1 U Z 2 d M V E U y T W x F e E 1 q Q W d M V E U y T W l B e E 1 q U W d M V E U y T k Z R e E 1 6 V W d M V E U y T j F R e E 5 E Y 2 d M V E U y T 0 Z F e E 5 q Q W d M V E U y T 0 N B e E 5 6 R W d M V E U x T l Z R e E 9 E Y 2 d M V E V 5 T m x F e E 9 U Y 2 d M V G s 1 S U R J e U 1 T Q X l O M V F 5 T m p j Z 0 1 q W T N W R E k 0 T 1 N B e k 9 E S l d N e m c x U 0 R J M E 1 s R X h P V F V n T X p n M U l E R T V N a U F 6 T 0 R k U k 1 U Z z R J R E 0 1 T U N B e E 9 E Z 2 d N e m s z V E R F N U 5 T Q T B N a l Z S T V R r M 0 l E U X p N Q 0 F 5 T U R N Z 0 5 E T X d W R E k x T U N B M E 1 6 R l J N a m s 0 S U R R e k 1 T Q X l P V G d n T k R N e V V U S T V P Q 0 E w T X p R Z 0 1 6 Q T N J R F E 0 T W x R e k 1 U a 2 d O V F F 3 V V R N M U 5 p Q T N N R F V n T k R Z M U l E Y 3 d O V k U x T U R J Z 0 5 6 Q X p J R F V 5 T m l B M k 9 E T l V O V F V 3 S U R Z e k 1 G R T F O V E F n T l R r M E l E V X l P U 0 E x T n p o V U 5 E Z z N J R F U y T V Z F M E 5 E T W d O V F l 4 S U R R M E 1 5 Q T J N R E 5 S T k R R e k l E W X l N a U E w T l R R Z 0 5 q T T J W R F E z T 0 N B M k 5 U Z E 1 O R G c z S U R Z M k 1 s R T B O e k V n T m p Z N E l E U T F O e U E y T m p o U k 5 E U T F J R F k y T 0 N B M E 1 6 U W d O a l U 0 V k R R e E 9 T Q T J N e k J S T k R F e U l E W X d N U 0 E w T U R N Z 0 5 U V X l W R E 0 0 T n l B M E 5 q b F V N e m d 3 S U R R e k 0 x R X p P R E F n T k R N e E l E U X p O U 0 E w T X p G U k 5 E Z 3 d J R F F 6 T V N B M E 9 E Y 2 d O R E 1 3 V k R R N U 9 D Q T B N a l J S T k R r N U l E U X l N Q 0 E w T 1 R Z Z 0 5 E Q T N W R F E 1 T V N B e k 9 U R l J O R G c 1 S U R N N E 5 p Q T B P R E l n T X p n M l Z E U X l P Q 0 F 6 T 0 R W S U 1 6 Y 3 l U R E 0 w T 1 N B e U 5 q T l J N e k F 4 S U R F M U l E S T R N a U F 0 T k R k U k 1 q V T F J Q z B 4 T X p J Z 0 1 q R X l J Q z B 4 T n p O U k 1 U Y z F J Q z B 5 T U R V Z 0 1 U T T V J Q z B 5 T U R W U k 1 U Q T N J Q z B 5 T U R V Z 0 9 E R W d M V E U 0 T m x R M U 5 T Q X R N V E 1 5 V V R V M U l D M D V O U 0 E z T m l B d E 5 6 a F V N V E U 0 S U M w M k 1 W R X h O a k l n T F R Z e E l E R T J N a U F 0 T V R B e l V U R T J N a U F 0 T V R J e U l E R T F N U 0 F 0 T V R N M l Z E R X l O e U F 0 T V R V M 1 R E R X h P Q 0 F 0 T V R Z e V d p S X Z Q a n h 3 W V h S b 0 l H b G t Q U 0 p O U 2 x n d E 1 U a 3 R W R V Z Z T F V r d E 1 V U T B O V F l p S U d R O U l r M H h P R F F n T m p B d 1 V U R T R O Q 0 E y T W p R Z 0 1 q Q X p J R F k w T W x R e U 5 E Y 2 d O a l l 4 V V R J M k 5 T Q T J O a k V n T W p j M 0 l E W T B P V l F 5 T 1 R B Z 0 5 q R T V V V E k 1 T U N B M U 9 U W W d N a m N 3 S U R V M 0 4 x U X l N a l l n T l R V M 1 V U S X h N U 0 E x T l R j Z 0 1 U a z R J R F U y T j F R e E 9 E U W d O a k F 3 V 2 s w e U 1 T Q X l P R G R S T W p F Z 0 1 q a z F J R E 1 3 S U R N e E 9 G U T F O Q 0 F 6 T m p s V U 9 U Z 2 d O R E l 3 V k R F M U 9 D Q T B O R E p S T V R r M 0 l E U T B N a U F 5 T W p N Z 0 5 E R T V W R E k x T U N B e k 5 U Z F J N a l V 3 S U R N M E 1 D Q X l N e l l n T X p B e F Z E R T V O a U F 4 T 1 R a V U 1 U V T B J R G d 6 V V R F M E 9 T Q T J N U 0 F 4 T k R r Z 0 5 U R l J N V F E 1 S U R J M k l E R T J O a U F 5 T m x F e E 5 6 V W d N a l l n T V R n M U l E S T V W R E l 3 T 0 N B M E 0 x U X l N e l V n T n p o V U 1 q W X d J R E V 6 T j F F e U 5 q T W d N V F E 1 S U R J M k 5 T Q X h O V E Z V T W p n e U l E R T F N M U V 6 T U R J Z 0 1 U V X p J R E 1 3 T W l B e E 5 E T l J N e k F 5 S U R F e k 5 T Q X l P V E 1 n T V R F e V Z E S T J P Q 0 E y T V Z R e U 1 q T W d N V E Z V T V R Z e E l D M H h N V k V 4 T W p r Z 0 x U R X h J R E V 3 T W l B e E 1 G U T N O Q 0 E z T k Z F M 0 5 D Q T V N U 0 E z T 1 N B e E 1 E W l V N V E l 5 S U R J e U 1 G R X h O a k F n T X p J e E l E R T J O a U F 6 T k R G V U 1 U Y 3 p J R E 0 0 T U Z F e E 5 6 T W d O R E E w S U R F M U 5 p Q T B N R F J J T V R V M F V U R X l O Q 0 E w T U R R Z 0 9 U a 2 d N e m N 4 V k R Z e E l E S T R O M U U y T U N B e U 9 E W W d O V G t n T W p n M F Z E V T R J R E k 0 T V Z R M U 5 p Q X l O e m x V T l R N Z 0 1 q Y z R W R F E 1 S U R J M 0 9 G U T B N U 0 F 5 T n p o S U 1 q Z F J N a k V n T W p n M E l E S X h J R E k 0 T j F v a U x 6 N D h j R 0 Y w Y U N C c F p E M G l U V X B Z T F R F N U x W U k Z X Q z F K T F R G R U 5 E V k N J a U J r U F N K T k 1 q R W d N a m c z V V R J e U l E S T V N e U F 5 T k N B e k 1 E T l V N e l l n T X p R e F Z E V T J J R E 0 0 T 0 Z R N E 9 T Q T B N a l Z V T V R N M U l E U T B N b E V 4 T n p F Z 0 5 E U X l J R E U 1 T l N B M E 1 q U l V N a k k x S U R N N U 1 G U X l N e k V n T X p Z N V V U S X p N U 0 F 6 T m p j Z 0 1 q T X l J R E 0 y T j B 3 e U 5 E T W d N e m M 0 V V R N d 0 5 D Q T B O R E l n T X p n e U l E U T B N b E U w T X p Z Z 0 5 E U X l J R F E y T 1 N B M E 1 U V l V O V E F 6 S U R N e k 5 s U T B O a l V n T V R j N V Z E U X l O e U E x T W x F M E 1 q Y 2 d N a l l n T k R R M E l E S T J V V F E x T U N B e U 5 p Q T B O V E 1 n T W p k U k 5 E Z 3 l J R E 1 5 S U R V d 0 5 T Q T J O V l E x T k R B Z 0 1 U U T F V V F U w T W l B e E 5 U T W d O V F l 3 S U R F M U 0 x R T F P R E F n T V R V e k l E V T R N Q 0 F 4 T k R W U k 5 U Z 3 d J R E U w T k N B M U 5 6 W W d N V E 1 3 V V R V M k 9 D Q X h N R E V n T l R V M E l E Y 3 p W R F V 3 T 0 N B e E 4 x U T B N e m t n T F R F d 1 V U T T V N a U F 0 T V R B Z 0 1 6 Y 3 h J R E U z V k R N M U 1 D Q T N N M U V 6 T l R B Z 0 9 U S W d N e m c y S U R F N U 0 x U T B N a k 1 n T X p R M V V U U X l N e U E w T U R R Z 0 1 6 Y z V J R F F 3 T k V n e k 5 6 U l J N a m c 0 S U R R d 0 5 D Q X l N a m t n T X p B e l R E S X l N a U F 5 T 1 R G T U 1 U Z z V J R E U x T j F F e E 5 U W W d N a l l n T V R V e E l E R T J V V E V 6 T 0 N B d E 1 U R W d N V E E 0 S U M w e E 1 W R T V O U 0 F 0 T V R F Z 0 9 E Y 2 d M V F Z V T n p Z Z 0 4 x U T N O Q 0 F 4 T j F F M 0 5 D Q X p N Q 0 F 4 T V R J Z 0 1 U Z 3 d W R E U x T W l B e k 5 E T l J N V F V 6 S U R N M E 9 D Q X h O V E 1 n T X p Z M l V U R T F N e U E w T U R V Z 0 1 U S T V J R F F 3 T l Z F N U 1 T Q T B N R F V n T m p Z Z 0 1 6 Q T F V V F l 3 S U R J N E 5 T Q T J N Q 0 F 5 T 0 R S U k 5 U Z 2 d N a m M 0 S U R R e E l E S T N P R W d 5 T j F F e U 1 T Q X l P R F F n T W p F Z 0 1 q Z z N X a U l 2 U G p 4 d 1 l Y U m 9 J R 2 x r U F N K T l N s Z 3 R N V G t 0 V k V W W U x V a 3 R N V V E w T l R r a U l H U T l J a z B 4 T V R j Z 0 5 U b F J N V E U z S U R J M k l E R T B N a U F 5 T m x F e E 5 6 a 2 d N a l l n T W p B M U l E R X p N V k V 5 T V R F Z 0 1 U V X h J R E l 4 T l N B e E 5 U S l J N a k U z S U R F M U 1 5 Q X l N a l V n T V R V e l N E S X l P V k V 5 T X p n Z 0 1 U V X p J R E k w T V N B e E 5 U T l V N a l E y S U R F M U 1 W U X l O R G d n T V R R M F V U S T B O e U F 4 T X p n Z 0 1 q U T F J R E V 5 T 0 Z R e U 1 6 U W d P V E J V T W p F M E l E U X p W R E U 0 T X l B M l Z E R X p O e U F 0 T V R G U k 1 U Q X h J Q z B 4 T V N B M 0 1 D Q X h N V l F 6 T 0 N B N E 5 W R X p P Q 0 E 1 T n l B e k 9 T Q X h N R E p N T V R B M E l E T T J N R k V 4 T m p j Z 0 5 q R T F J R E U y T n l B M k 1 q T l J N V F k z S U R Z e U 5 p Q X h O a l l n T m p J N F Z E R T J N a U E y T X p K V U 1 U V T N J R F l 6 T k Z R e E 5 E a 2 d O a k 0 x V k R F M E 1 T Q T J N e l p V T V R N e U l E W X p O M V F 4 T W p J Z 0 5 q T T N V V E V 4 T W l B M k 1 6 Y 2 d N V E E 1 S U R Z e k 4 x U X h N R E V n T m p N N F Z E a z F J R F k w T V Z R N U 5 D Q T J O R G R S T 1 R R Z 0 5 q U T V J R G s y S U R Z M k 1 W R X h N R E V n T m p n d 0 l E R X d O e U E y T 0 R K V U 1 U Y z V J R F k 0 T 0 Z F e E 9 U U W d O a m c 1 S U R J e E 1 5 Q T J P V E J V T W p R e k l E W T V N M V F 5 T l R R Z 0 5 q a z B V V E k y T m l B M k 9 U U W d N a l k y S U R Z N E 5 s R X l O a l l n T m p j M U l E R T V N e U F 6 T 0 R a V U 1 U R T R J R G d 6 V V R F e E 9 D Q T R N U 0 F 4 T V R n Z 0 5 6 V l V N V E U z S U R Z M V Z q V T V X a U l 2 U G p 3 d l p H V m 1 j e j Q 4 W n l C e m R I S n Z h M l U 5 S W 1 O M W N u S m x i b l J E Y j J 4 d m N p S W d a b W x z Y k Q w a V k z V n l j b V Z 1 Z E V O d m J H O X l J a U J 6 Z E h K d m E y V X R k M m x r Z E d n O U l q Q W l J S F J 5 W V c 1 e l p t O X l i V D B p Y z J O a G J H V W 9 N U 3 d 0 T V N r a V B q e G 5 J R 1 J o Z E d F d G J X M X N M V z V 2 W k d V O U l t M W h k R 2 d p U G p 4 b k l H U m h k R 0 V 0 Y l c x c 0 x X N X Z a R 1 U 5 S W 0 x c E l q N D h k W E 5 s S U d S a G R H R X R Z e j B p T V V R M E 5 U U W l J S G h z Y V c 1 c k 9 t a H l a V 1 k 5 S W l O T l N s Z 3 R N V G t 0 V k V W W U x V a 3 R N V V E w T l R R a U x 6 N D h M M m M r U E d j Z 1 p H R j B Z U z F 0 Y l d 3 d G J t O W t a V D B p Y l d r a U l I U n l Z V z V 6 W m 0 5 e W J U M G l k S E p o Y m 5 O c 1 l Y U m x L R F E z T n l 3 d 0 t T S S t Q S F Z 6 W l N C a 1 l Y U m h M V 0 0 5 S W p G R U 5 E V k d J a U I 0 Y k d s d W F 6 c G 9 j b V Z t U F N J a l R V c F l M V E U 1 T F Z S R l d D M U p M V E Z F T k R W R 0 l p O C t Q Q z l u U G p 4 b k l H U m h k R 0 V 0 Y l c x c 0 x X N X Z a R 1 U 5 S W 0 x c E l p Q j B j b U Z 1 Y z J a d m N t M D l J b l J 5 W V c 1 e m J H R j B a U 2 c 1 T W p n c 0 1 D a 2 l Q a n g x Y z J V Z 1 p H R j B Z U z F q U F N J e F J E U T B S U 0 l n Z U d 4 c G J t c z Z h S E p s W m o w a U k w M U t X Q z B 4 T 1 M x V V J W Z 3 R T U z B 4 U k R R M F J T S X Z Q a n d 2 W n o 0 O F p 5 Q m t Z W F J o T F c x d G J D M X V i M l J s U F N K d G F T S W d k S E p o Y m 5 O b W I z S n R Q U 0 o w Y 2 1 G d W M y e G h k R 1 V v T V R R M U 5 5 d 3 d L U 0 k r U E h W e l p T Q m t Z W F J o T F d N O U l q R k V O R F V 4 S W l C N G J H b H V h e n B v Y 2 1 W b V B T S W p U V X B Z T F R F N U x W U k Z X Q z F K T F R G R U 5 E V X h J a T g r U E M 5 b l B q e G 5 J R 1 J o Z E d F d G J X M X N M V z V 2 W k d V O U l t M X p k V 0 l p S U h S e V l X N X p a b T l 5 Y l Q w a W R I S m h i b k 5 z W V h S b E t E R T V O e m N z T U N r a V B q e G 5 J R 1 J o Z E d F d G J X M X N M V z V 2 W k d V O U l t M X B J a j Q 4 Z F h O b E l H U m h k R 0 V 0 W X o w a U 1 V U T B O V E l p S U h o c 2 F X N X J P b W h 5 W l d Z O U l p T k 5 T b G d 0 T V R r d F Z F V l l M V W t 0 T V V R M E 5 U S W l M e j Q 4 T D J j K 1 B H Y 2 d a R 0 Y w W V M x d G J X d 3 R i b T l r W l Q w a V Z H V l l R W F J 2 Y l N J Z 2 R I S m h i b k 5 t Y j N K d F B T S j B j b U Z 1 Y z J 4 a G R H V W 9 O R G s 1 T E M w e E 5 U Q X B J S E 5 q W V d 4 b E t E Q X V O e k E z S 1 N J Z 1 p H R j B Z U z F 0 Y W 5 n d G R H V j R Z M n h o Y z N N O U l r O V N S Q 0 k r U E d j Z 1 p H R j B Z U z F 0 Y l d 3 d G J t O W t a V D B p Y l d r a V B q e D F j M l V n W k d G M F l T M W p Q U 0 l 4 U k R R M U 1 5 S W d l R 3 h w Y m 1 z N m F I S m x a a j B p S T A x S 1 d D M H h P U z F V U l Z n d F N T M H h S R F E x T X l J d l B q d 3 Z a e j Q 4 W n l C a 1 l Y U m h M V z F 0 Y k M x d W I y U m x Q U 0 p 0 Y V N J Z 2 R I S m h i b k 5 t Y j N K d F B T S j B j b U Z 1 Y z J 4 a G R H V W 9 O V F V 3 T E R B c E l q N D h k W E 5 s S U d S a G R H R X R Z e j B p T V V R M E 5 U W W l J S G h z Y V c 1 c k 9 t a H l a V 1 k 5 S W l O T l N s Z 3 R N V G t 0 V k V W W U x V a 3 R N V V E w T l R Z a U x 6 N D h M M m M r U E d j Z 1 p H R j B Z U z F 0 Y l d 3 d G J t O W t a V D B p Y l d r a U l I U n l Z V z V 6 W m 0 5 e W J U M G l k S E p o Y m 5 O c 1 l Y U m x L R G c 1 T l N 3 d 0 t T S S t Q S F Z 6 W l N C a 1 l Y U m h M V 0 0 5 S W p G R U 5 E V k N J a U I 0 Y k d s d W F 6 c G 9 j b V Z t U F N J a l R V c F l M V E U 1 T F Z S R l d D M U p M V E Z F T k R W Q 0 l p O C t Q Q z l u U G p 4 b k l H U m h k R 0 V 0 Y l c x c 0 x X N X Z a R 1 U 5 S W 0 x c E l p Q j B j b U Z 1 Y z J a d m N t M D l J b l J 5 W V c 1 e m J H R j B a U 2 d 4 T k R r M U x E Q X B J a j Q 4 Z F h O b E l H U m h k R 0 V 0 W X o w a U 1 V U T B O R V V p S U h o c 2 F X N X J P b W h 5 W l d Z O U l p T k 5 T b G d 0 T V R r d F Z F V l l M V W t 0 T V V R M E 5 F V W l M e j Q 4 T D J j K 1 B H Y 2 d a R 0 Y w W V M x d G J X d 3 R i b T l r W l Q w a W J X a 2 l J S F J 5 W V c 1 e l p t O X l i V D B p Z E h K a G J u T n N Z W F J s S 0 R J d 0 1 q U X N N Q 2 t p U G p 4 M W M y V W d a R 0 Y w W V M x a l B T S X h S R F E x T 1 N J Z 2 V H e H B i b X M 2 Y U h K b F p q M G l J M D F L V 0 M w e E 9 T M V V S V m d 0 U 1 M w e F J E U T F P U 0 l 2 U G p 3 d l p 6 N D h M M m M r U E M 5 b l B q d 3 Z a e j Q 4 T D J j K 1 B D O X p k b W M r I i w K C S J S Z W F s V m l l d 1 N p e m V K c 2 9 u I i A 6 I C J 7 X C J o Z W l n a H R c I j o z N D c s X C J 3 a W R 0 a F w i O j E 0 N j R 9 I g p 9 C g = = " / > < / e x t o b j > < e x t o b j   n a m e = " 2 3 8 4 8 0 4 F - 3 9 9 8 - 4 D 5 7 - 9 1 9 5 - F 3 8 2 6 E 4 0 2 6 1 1 - 3 " > < e x t o b j d a t a   t y p e = " 2 3 8 4 8 0 4 F - 3 9 9 8 - 4 D 5 7 - 9 1 9 5 - F 3 8 2 6 E 4 0 2 6 1 1 "   d a t a = " e w o J I k l t Z 1 N l d H R p b m d K c 2 9 u I i A 6 I C J 7 X C J o Z W l n a H R c I j o x N y 4 4 N T c x N D I 4 N T c x N D I 4 N T Q s X C J 3 a W R 0 a F w i O j c 5 L j Q 2 N D I 4 N T c x N D I 4 N T c x f S I s C g k i T G F 0 Z X g i I D o g I m d y Y W R l X 3 t 0 a G V v c n l 9 I i w K C S J M Y X R l e E l t Z 0 J h c 2 U 2 N C I g O i A i U E h O M l p 5 Q j R i V 3 h 1 Y 3 o w a W F I U j B j R G 9 2 T D N k M 2 R 5 N T N N e T V 2 Y 2 1 j d k 1 q Q X d N Q z l 6 Z G 1 j a U l I Z H B a S F J v U F N J e E 1 D N H l O R E Z s Z U N J Z 2 F H V n B a M m g w U F N J e U x q S X p O M l Y 0 S W l C e W I y e G x Q U 0 p w Y l d j a U l H W n Z Z M 1 Z 6 W V d K c 1 p U M G l a b U Z z Y z J V a U l I W n B a W G R D Y j N n O U l q Q W d M V F k 1 T k N B M E 5 U S T J M a l F n T 1 R n N U l p Q j R i V 3 h 1 Y 3 p w N G J H b H V h e j B p Y U h S M G N E b 3 Z M M 2 Q z Z H k 1 M 0 1 5 N X Z j b W N 2 T V R r N U 9 T O T R i R 2 x 1 Y X l J Z 1 l Y S n B Z U z F v Y V d S a 1 p X N D l J b l J 5 Z F d V a U l I T j B l V 3 h s U F N K M l p Y S j B h V 0 5 o Y k M x a G J H b G 5 i a m 9 n T F R B d U 5 q W T N a W G c 3 S U c x a G V D M T N h V 1 I w Y U R v Z 0 9 U Z 2 x P e U k r U E d S b F p u T S t Q S E J o Z E d n Z 2 F X U T l J a z F L V 0 M w e E 5 5 M V V S V m d 0 U 1 M w e F J E U T F O Q 0 l n W k Q w a V R U T X h N U 0 E w T T F F e U 9 U W W d N e k F n T W p Z M 0 l E R T F W R E l 3 T m l B d 1 V U R T B N e U F 3 S U R F d 0 5 T Q T B O V l E y T m l B e E 5 q Q l J O a l l n T W p Z M U l E R T B N e U F 6 T l R O V U 1 6 R T B J R F E w T W x F e k 5 q R W d O R F F 5 S U R R d 0 1 T Q X p P V F J N T k R B M E l E T T V P R k U w T U R Z Z 0 5 E Q X h J R F F 3 T 1 N B M E 1 E U l V O R E U 0 S U R R e E 1 s U T B N e k V n T k R F N V Z E U T B O e U E w T W p K U k 5 E W X h J R F F 5 T W l B M E 5 6 Q W d O R E V 6 V k R R N E 1 D Q X p P V F J S T k R n d 0 l E T T N P U 0 E w T W p N Z 0 1 U V X l W R E 0 y T X l B d E 9 E Q l J N e l E x S U M w e E 1 6 U W d N a m c y S U M w e E 5 q b F V N V F V 4 S U M w e U 1 E V l J N V E F n T F R J d 0 5 T Q X h N Q 0 F 0 T V R N M 1 V U R X d J Q z B 4 T V R F Z 0 1 q Z 2 d M V G t 4 V k R j M E l D M D N N V k U 0 T 1 N B d E 5 6 R W d N V E F 5 S U M w N E 1 G U X h N V F l n T F R F e E 1 W R X h N V F l n T F R F e U 1 T Q X h N V F F n T F R F e k 1 G U X h N R G N n T F R F M E 5 G U T V P U 0 F 0 T V R V M F Z E a 3 l J Q z B 4 T m p K T U 9 U Q W d M V E U y T k V n N U 1 W R X h N R E V n T F R F M k 5 5 Q X h O V E V n T F R F M k 4 x R X h P R G t n T F R F M k 5 5 Q X l N V E V n T F R F M U 5 W R X l N e l F n T F R F M E 5 D Q X l O V F F n T F R F e U 1 s U X l P R E l n T F R j M V V U S T R P Q 0 F 0 T l R Z Z 0 1 q a z R J Q z B 4 T T F F e k 1 U R W d N e l V n T X p F e E l E U X p X a z B 6 T 0 R R Z 0 1 6 S T R U R E 0 0 T U N B e k 1 6 b F J N e m M z S U R N M U 1 D Q X p O e l V n T X p V M F Z E T T J P U 0 F 6 T m p o V U 1 6 V T V J R E 0 0 T W x R e k 5 E W W d N e m t 6 V k R N e U 9 D Q T B N R E p V T X p B M k l E U X d O V k V 5 T m p J Z 0 5 E Q T F J R E l 5 T V N B e k 5 U S l J N V G t 4 S U R N e E 1 5 Q X h O e k V n T W p N e l Z E R T F N U 0 F 4 T V R k U k 1 U V X h J R E 0 0 S U R J e E 1 5 Q X p P R k V 5 T m p r Z 0 1 6 Z 2 d N e k l 6 S U R F d 0 9 F d 3 p N e k V n T V R F N F R E T T R O Q 0 F 6 T W p o Y U l p O C t Q S E J o Z E d n Z 2 F X U T l J a z F L V 0 M w e E 5 5 M V V S V m d 0 U 1 M w e F J E U T F S a U l n W k Q w a V R U S X h J R E k 0 T j F F e U 1 p Q X l P V E F n T W p N Z 0 1 q a z F W R E k 0 S U R N e E 4 x U X p P Q 0 F 6 T k R o V U 5 U T W d N e m d 4 V k R j e k l E U X h N V l E 1 T 1 N B M E 1 6 T l V N V E 1 5 S U R R M E 1 s R X h O a k V n T k R R e U l E R T R N e U E w T X p C V U 1 q R T B J R F F 3 T 0 Z R e U 1 q V W d N e m c 0 V V R J e U 5 5 Q X p P R E l n T W p J N E l E T T R N b F F 5 T X p Z Z 0 1 6 Z z V V V E k 0 T k N B M E 5 E R W d N e l E z S U R R M E 1 V Z 3 p O V E J S T X p r N E l E U T B N U 0 E w T W p J Z 0 5 E Q X d V V F F 6 T U N B e k 9 E R W d O R E 1 3 S U R N M k 0 x R T B N e k F n T X p N e k l E U X h O e U F 6 T V R W V U 1 6 a 3 h J R E k 1 T W x R e k 5 q W W d N a m c 0 V V R N M E 5 p Q X l P R G d n T X p N M E l E S T V P V l F 6 T W p J Z 0 1 6 S T R V V E 1 5 T W l B e k 5 6 W W d N e m M 0 S U R N N U 1 s R X p O V F l n T k R B M U l E T T B N a U E w T U R W U k 1 q Z z J J R F F 3 T l N B e U 1 6 a 2 d N e k 1 4 V V R J e U 9 T Q X p N V F V n T W p J M E l E S T V P R l F 4 T 1 R B Z 0 1 U W T F V V E U x T m l B e U 5 T Q X h O V E V n T V R a U k 1 U T T R J Q z B 4 T V N B e E 1 E Z 2 d M V E V 4 V V R r M U l D M H h N U 0 E 0 T n l B d E 5 W U T N O a U E z V k R j M E l E R T N V V G M w S U R N d 0 l E R X h O Q 0 F 4 T 0 R s V U 1 U V T B J R E 0 y T m x F e E 5 U U W d O R E E x S U R F e U 9 D Q T B N R F Z S T V R B M 0 l E U X d O U 0 E 1 T W l B e k 5 6 Z F V O a m d n T X p F M l Z E V T N J R E k 0 T U Z F M U 5 T Q X l O e m d n T k R F Z 0 1 q Y z R T R E k z V V R J e E l E S T R O Q 0 F 5 T V N B e U 9 E Z G F J a T g r U E h C a G R H Z 2 d h V 1 E 5 S W s x S 1 d D M H h O e T F V U l Z n d F N T M H h S R F E w U l N J Z 1 p E M G l U V E 1 6 S U R F M U 4 x R X p N e U F 5 T l R n Z 0 1 U Q T V J R E 0 w T 1 Z R e U 9 E Q W d O R F F 4 V V R N e k 1 T Q T B O R E V n T X p j d 0 l E T T V N b E V 6 T 0 R Z Z 0 5 E S X l J R F F 4 T m l B M E 1 q S l J O R E k 1 S U R R e U 1 p Q T B N e m t n T k R F M F Z E U T B P U 0 F 6 T 1 R S U k 5 E U T V J R E 0 0 T V N B M E 1 U S W d N a k 0 w V k R N M 0 5 D Q T J P R k V 6 T n p R Z 0 5 E T W d N e m d 4 S U R N M V Z E U X d N a U F 5 T m x F M E 1 U R W d N a m N n T k R J e U l E T T F V V F E w T X l B M U 5 T Q T B O a k 1 n T V R N e F V U U T J P U 0 F 4 T l R F Z 0 5 E Y 3 p J R E U x T W x F M E 5 6 V W d N V F V 6 S U R R N E 1 5 Q X h O V E 5 J T k R n M 1 V U V X d O a U F 4 T l R N Z 0 5 U Q T J J R E U w T k Z F M U 1 E W W d N V E 0 0 S U R V d 0 1 T Q X h N V G R V T k R n e E l E W X p W R F E w T 1 N B e E 0 x R T B N e l l n T U N B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2 s w e k 5 U R W d N e k k 0 V V R N M U 1 T Q X p N e l F n T X p R M k l E T T F N R l F 6 T W p N Z 0 1 6 Z z F W R E k z T n l B M E 1 E V l J N a l F 5 S U R R d 0 5 T Q X l N V E F n T X p j M F Z E R T J N Q 0 F 5 T 1 R O U k 1 U T X h J R E l 4 T k N B e E 1 U a 2 d N V E k 1 V V R F e E 9 T Q X h N a l l n T V R F N U l E R X h P R l F 4 T V R n Z 0 1 U Q T J V V E V 4 T 0 N B M k 1 T Q X h N e l l n T k R S V U 1 U Y z V J R E k y V V R J e E 5 5 Q X l O a U F 5 T l R R Z 0 5 U b F V N a m s 0 S U R F e E 1 G R X p N R E F n T V R F M E l E T X l O U 0 F 5 T V R k V U 1 6 V X h J R E 1 5 T 0 Z v a U x 6 N D h j R 0 Y w Y U N C c F p E M G l U V X B Z T F R F M 0 x W U k Z X Q z F K T F R G R U 5 E V X h J a U J r U F N K T k 1 6 W T J J R F k 0 T T F F e k 5 q Y 2 d O a m d 6 S U R R e k 9 D Q T J P R G h V T l R F e E l E W T V O R k U x T W p N Z 0 5 q a z B J R F V 5 T X l B M k 9 E W l J O V E l 6 S U R Z M 0 9 T Q T B O V E F n T X p n M F Z E T T N O U 0 E 0 T T F R e k 5 6 U W d O a m h S T X p j M E l E S T J J R F F 3 T W l B e U 5 s R T B N V E V n T W p j Z 0 5 E S X l J R E 0 x V V R R M E 1 5 Q T F O U 0 E w T m p N Z 0 1 U T X h V V F E y T 1 N B e E 5 U R W d O R G N 6 S U R F M U 1 s R T B O e l V n T V R V e k l E U T R N e U F 4 T l R O S U 5 E Z z N T R F E 1 T V Z F M U 1 E W W d N V F V 6 S U R V d 0 5 p Q X h O R F Z S T l R B M k l E R T B N Q 0 E x T U R N Z 0 1 U S T V V V F E 1 T U N B M 0 9 T Q T B O e k 1 n T k R o V U 5 E U T F J R G h V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U V 6 T X l B e U 1 E V W d O V E 1 n T W p V M V Z E R X d N U 0 F 6 T k R G U k 1 U U T R J R E 0 1 T 0 N B e E 9 U V W d O R E l 3 V k R J N E 1 D Q T B O R E p S T X p N M k l E U T B N a U F 6 T m p R Z 0 5 E Q X d V V E 0 y T 1 N B e k 9 U U W d N e l k 1 S U R N N U 5 s R X p O e k F n T k R B d 0 l E T T V O a U E x T U R W V U 5 E S T B J R F l 4 T m x F M E 1 q U W d O a k k 1 S U R R e E 5 5 Q T J N e k p V T X p j N E l E W X p O M G d 6 T l R k U k 1 6 V X h J R F k w T X l B e k 5 U R W d O a l E x V k R N M U 1 5 Q T J O a l J S T X p V N E l E W T R N e U F 6 T m p Z Z 0 5 q Z 3 p X a z B 6 T l R J Z 0 1 6 S T J V V E 1 5 T 1 N B M E 1 E V W d N a m M z S U R R d 0 5 W R X l O R E l n T k R B M U l E S X h N Q 0 F 6 T n p S V U 1 U W X d J R E k 1 T T F F e E 1 6 R W d N a k U w S U R F e E 9 T Q X h N a m x S T V R F N U l E R X l O a U F 4 T V R r Z 0 1 U R T R W R E V 4 T 0 N B e E 1 E W l J N V E U 0 S U R Z e E l E R X p O a U E w T k Z R e E 5 6 a 2 d N a l p S T W p N e k l E S T J J R E k 1 T U N B N U 9 F d 3 l P V G d n T V R B N V R E T T F N a U F 6 T W p a Y U l p O C t Q S E J o Z E d n Z 2 F X U T l J a z F L V 0 M w e E 5 5 M V V S V m d 0 U 1 M w e F J E U T F N a U l n W k Q w a V R U T T V J R E U y T 0 Z F e k 9 T Q X l N a l V n T l R n Z 0 1 q Y 3 l W R E V 3 T n l B e k 5 U Q l V N V G M w S U R R d 0 1 s U X l O R F F n T k R N e l Z E T X d O e U E w T k R K S U 1 6 R X d V V E 0 x T l N B M E 5 E S W d N e m c 0 S U R R e U 1 G U T B N a k V n T X p V M V V U U X l N U 0 F 5 T m p V Z 0 1 6 R X d J R E l 6 T j F F e U 5 q R W d N a k k w S U R F M 0 5 p Q X l N a k 5 S T V R N N U l E S X l N e U F 4 T X p n Z 0 1 q S X h V V E V 6 T 0 N B e U 1 U a 2 d N V E 1 5 S U R F N E 5 s U X h N a l V n T V R J N F V U R X l O U 0 E 0 T V N B e E 5 E W W d O V F J V T W p B N U l E S T J W R E 1 3 T W l B M E 5 W U X p P V F F n T V R F e F V U U X d N e U F 4 T W p F Z 0 5 E Q T J J R E V 5 T V Z F M E 1 U Q W d N V E l 4 S U R R e E 9 T Q X h N V E p V T k R J N U l E a z R W R F F 5 T U N B N E 1 s U X p P V E F n T l R W V U 1 6 U T B J R E k w V k R J N E 1 T Q X R N V l F 5 T U R V Z 0 x U R X h V V E V 5 T m l B d E 1 U R W d P R E 1 n T k R K V U 1 6 a 2 d N V F k 0 V 2 s w e k 5 6 T W d N e l V 6 V V R N M k 5 5 Q T B N R F V n T X p B M U l E U X d O V k V 5 T n p J Z 0 5 E Q T F J R E k w T k N B e k 9 U R l V N V G s 1 S U R N M U 4 x U X h O e k F n T X p F M l Z E R T F O Q 0 F 5 T 0 R C V U 1 U U T V J R E k y T V Z F e E 5 E a 2 d N a l l 3 S U R F M k 9 T Q X l O a k J S T W p n e U l E S T J N Q 0 F 6 T W p j Z 0 1 q Z z B W R E 0 z T X l B e k 5 U T m F J a T g r U E h C a G R H Z 2 d h V 1 E 5 S W s x S 1 d D M H h O e T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F M 0 x W U k Z X Q z F K T F R J e E 1 F V W l J R 1 E 5 S W s w e E 1 6 Y 2 d O a m d 6 V V R F e k 9 D Q T J P R E 1 n T W p B N U l E W T R P R l F 5 T 0 R J Z 0 5 q a z B V V E k 1 T k N B M k 9 U U W d N a m s w S U R Z N E 5 W R X l P V F F n T m p j M E l E S T F P Q 0 E x T X p S U k 1 q S X d J R E 0 0 T m l B e U 1 q Q W d N e m d 6 V V R J e U 1 D Q X p P R E V n T W p J M 0 l E T T R P R k V 5 T 0 R n Z 0 5 E U X l J R E 0 x T n l B M E 5 E S l J O R E V 4 S U R R M E 1 p Q T B O R F F n T k R F M V Z E U T N P Q 0 F 6 T X p a U k 5 E Y z R J R E k 0 T l N B M E 5 E Q W d N V G M 0 V k R R d 0 1 p Q T F N R k U w T U R N Z 0 1 6 W W d O R E E z S U R N e F Z E U X l N a U F 5 T m x F M E 5 U Q W d N a l l n T k R j M E l E V T J W R F V 4 T X l B e E 1 6 a F J O V E U y S U R F M E 9 T Q T F N V G t n T V R V e F Z E V X p O U 0 F 4 T l R O U k 5 U V T F J R E U x T X l B M U 5 U V W d N V F E x V V R V M U 5 T Q X h O R F F n T l R V e E l E R X p N R k U x T X p V Z 0 5 6 R W d O V E F 3 S U R N e l V U U T J O a U F 0 T V R B Z 0 5 E R T V J Q z B 4 T U V n M E 1 U U l J N e l k z S U M w e E 1 D Q X p O R F l n T V R k V U 1 6 S T F J R G M w V V R N e U 5 T Q T V N Q 0 F 6 T m p F Z 0 1 U a 3 l W R E 0 1 T 0 N B e k 5 E V l J N e m s 0 S U R R d 0 5 D Q X p O V F F n T k R B M F N E T T B P V k V 5 T m p Z Z 0 5 E Q T B J R E l 3 T l N B e k 1 E W k 1 N V G s 0 S U R J N U 0 w d 3 h O a l F n T V R V N F V U R X p N a U F 5 T 0 N B e E 1 q Y 2 d N V F p S T V R F M E l D M H h N U 0 E 0 T X l B d E 1 U R l J O a m t n T F R F e E l E V T V J Q z B 5 V k R R N E l E R T J V V F E 0 S U R N d 0 l E R X l N U 0 F 6 T W p C T U 1 U a z F J R F l 4 T m x F e E 9 U V W d O a k k 1 S U R F N E 9 D Q T J N e k p V T V R R N U l E W X p O M G d 4 T W p o U k 1 U S X l J R F k w T X l B e E 1 q S W d O a l E x V k R F e U 5 D Q T J O a l J S T V R J N U l E W T R N e U F 4 T X p j Z 0 5 q Z 3 p X a U l 2 U G p 4 d 1 l Y U m 9 J R 2 x r U F N K T l N s Z 3 R N V G N 0 V k V W W U x V a 3 R N V V E w T l V N a U l H U T l J a z B 5 T U R F Z 0 x U R X h V V E V 5 T m l B d E 1 U R W d P R E F n T X p o V U 1 6 U W d N V F U y V V R N M E l E S X l N U 0 E y T k N B e U 5 6 b F V N V F E y S U R N N E 1 G R X l N a k l n T k R R e E l E T X d N U 0 E w T k R G U k 1 6 T X p J R F E w T V N B e k 5 E R W d O R F F 3 V V R N M U 5 D Q T B N e m N n T X p Z M 0 l E U X p N M V E w T U R J Z 0 5 E R T N W R F F 6 T 0 N B e k 9 E Z F V O R F k w S U R N e k 9 G U T B O e l l n T W p Z N F V U U T N O a U F 4 T m p F Z 0 1 6 a 3 d J R G M x V k R J d 0 1 T Q X R N V E Z h V F R F e U 1 T Q X h N a k J S T V R J e E l E Y 3 d J R E U w T n l B M E 9 G U X l N R F l n T W p a U k 1 q V X d J R E k y S U R J N E 9 T Q T F P R l F 6 T l R F Z 0 1 U U X l V V E 0 y T U N B e E 5 q T W d N e m M w S U R J e E 5 s U X p P R G d n T X p B N F V U T T R P Q 0 F 6 T l R J Z 0 1 6 Y 3 d J R E 0 z T l Z F e k 5 E W W d O R E E x S U R N d 0 5 p Q T B N R F Z S T W p R e k l E U X d O U 0 F 4 T 1 R V Z 0 1 6 U T N V V E U x T 0 N B e k 1 E T W d N V F F 3 S U R J e k 1 G U X h N a k V n T V R J d 1 d p S X Z Q a n h 3 W V h S b 0 l H b G t Q U 0 p O U 2 x n d E 1 U Y 3 R W R V Z Z T F V r d E 1 V U T B O a l l p S U d R O U l r M H l N U 0 F 5 T 0 R k U k 1 q R W d N e k F 4 S U R N M k l E T X p O V l E 0 T k N B M E 1 E W l V N V F U 0 S U R R M E 1 s R X h P V G t n T k R R e U l E S X l O Q 0 E w T V R s V U 1 q V X d J R E 0 x T l Z F e U 5 E Z 2 d N e k 0 y S U R J M E 5 5 Q X p N e l J S T W p R M 0 l E T X p N U 0 F 5 T X p F Z 0 1 q Z z R W R E U 1 T 0 N B e E 9 U R l V N V G d 5 S U R F d 0 5 W R X h P R E l n T m p J Z 0 1 U a z J J R F E x V k R J e k 9 D Q X l O M U V 5 T m p F Z 0 1 q Y 2 d N a m d 4 S U R N N F Z E T X h N a U E y T V Z R e k 1 6 a 2 d P V F J S T X p N N U l E a z F J R E 0 w T k N B e E 1 U U l V N e l U 0 S U R F M 0 0 x U X p O e m N n T W p R M 1 V U U X h O U 0 F 6 T 1 R j Z 0 5 E R T V J R F F 3 T k Z F M E 1 6 S W d O R E 1 4 S U R R M k 1 p Q T B N e k Z S T k R j M U l E U X p N U 0 E w T 0 R N Z 0 5 E S T B W R F E 1 T k N B M E 1 U S l V O R G s y S U R R d 0 0 x R T B P V F l n T X p r d 0 l E U T B O e U F 4 T 1 R O V U 1 6 a 3 h J Q z B 5 T T F F e k 5 q T W d M V E V 3 T m l B e U 9 U U W d M V E U x T l Z R e E 5 U W W d M V E l 3 T l Z F e E 1 U R W d M V E l 3 T l N B M 0 5 5 Q X R N V G d 6 V k R R e k l D M H h N V G R S T k R N Z 0 x U a z F J R F V 3 S U M w N E 1 G U T J P U 0 F 0 T l R o V U 9 E a 2 d M V F E 0 V k R F d 0 5 p Q X R O R F Z S T V R V d 0 l D M D B O U 0 F 4 T l R B Z 0 x U Z z N V V E U x T U N B d E 1 U Q T N J R E V 6 T 0 N B d E 1 U S X l W R E V 4 T l N B d E 1 U U X l W R E V 3 T W l B d E 1 U U T N U R G s 1 S U M w e E 5 E a F J N V E F 4 S U M w e E 5 U T W d N V E U 0 S U M w e E 5 q Q l V N V F V 5 S U M w e E 5 q Z E l N V F l 3 V V R F M 0 5 5 Q X R N V F k z S U R F N E 5 p Q X R N V F k x V V R J e E 9 T Q X R N V F U y S U R J M E 5 5 Q X R N V E k z V k R J N U 1 D Q X R O a l Z V T X p F e k l D M D V W R E 1 5 T V N B e U 1 V d 3 p N V F V n T V R k U k 1 6 Q T V J R E V 6 S U R J N U 5 p Q T J W R E k z T U N B d E 5 s R X l O V E F n T F R F e E l E S X p N U 0 F 0 T V R G U k 1 U Z z F J Q z B 4 T V N B e E 5 U Q W d N V E Z V T V R B M E l E Z 3 l V V E V 3 T X l B N E 9 T Q X h N R E 1 n T V R F e l V U R X d N e U F 4 T n p B Z 0 1 U T T R J R E k y T W x R e E 5 6 T W d N e m M 1 V V R F M 0 1 5 Q X p P R E F n T V R j e k l E T T R N V k V 4 T n p N Z 0 1 6 a 3 d J R E U z T X l B e k 9 U T l V N V F k 1 S U R R d 0 1 G U X h O V G d n T k R B M F N E R T F O R k V 4 T X p F Z 0 5 E Q T B J R E V 4 T W l B e k 9 E V l V P R E l n T X p R M F Z E W T F J R E 1 3 T W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U Y 3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R T N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h O e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U z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V G N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V N J Z 2 V H e H B i b X M 2 Y U h K b F p q M G l J M D F L V 0 M w e E 5 5 M V V S V m d 0 U 1 M w e F J E U T J N U 0 l 2 U G p 3 d l p 6 N D h a e U J r W V h S a E x X M X R i Q z F 1 Y j J S b F B T S n R h U 0 l n Z E h K a G J u T m 1 i M 0 p 0 U F N K M G N t R n V j M n h o Z E d V b 0 1 6 W X h M R E F w S W o 0 O G R Y T m x J R 1 J o Z E d F d F l 6 M G l N a k V 3 U l N J Z 2 V H e H B i b X M 2 Y U h K b F p q M G l J M D F L V 0 M w e E 5 5 M V V S V m d 0 U 1 M w e U 1 U Q k Z J a T g r U E M 5 b l B q e G 5 J R 1 J o Z E d F d G J X M X N M V z V 2 W k d V O U l t M X B J a U I w Y 2 1 G d W M y W n Z j b T A 5 S W 5 S e V l X N X p i R 0 Y w W l N n N U 1 6 Y 3 N N Q 2 t p U G p 4 M W M y V W d a R 0 Y w W V M x a l B T S X h S R F E x T W l J Z 2 V H e H B i b X M 2 Y U h K b F p q M G l J M D F L V 0 M w e E 5 5 M V V S V m d 0 U 1 M w e F J E U T F N a U l 2 U G p 3 d l p 6 N D h a e U J r W V h S a E x X M X R i Q z F 1 Y j J S b F B T S n R h U 0 l n Z E h K a G J u T m 1 i M 0 p 0 U F N K M G N t R n V j M n h o Z E d V b 0 1 U U X d N e X d 3 S 1 N J K 1 B I V n p a U 0 J r W V h S a E x X T T l J a k Z F T k R W R E l p Q j R i R 2 x 1 Y X p w b 2 N t V m 1 Q U 0 l q V F V w W U x U R T N M V l J G V 0 M x S k x U R k V O R F Z E S W k 4 K 1 B D O W 5 Q a n h u S U d S a G R H R X R i V z F z T F c 1 d l p H V T l J b T F w S W l C M G N t R n V j M l p 2 Y 2 0 w O U l u U n l Z V z V 6 Y k d G M F p T Z 3 h P R G c 0 T E R B c E l q N D h k W E 5 s S U d S a G R H R X R Z e j B p T V V R M E 5 V W W l J S G h z Y V c 1 c k 9 t a H l a V 1 k 5 S W l O T l N s Z 3 R N V G N 0 V k V W W U x V a 3 R N V V E w T l V Z a U x 6 N D h M M m M r U E d j Z 1 p H R j B Z U z F 0 Y l d 3 d G J t O W t a V D B p Y l d r a U l I U n l Z V z V 6 W m 0 5 e W J U M G l k S E p o Y m 5 O c 1 l Y U m x L R E l 6 T X p r c 0 1 D a 2 l Q a n g x Y z J V Z 1 p H R j B Z U z F q U F N J e F J E U T J O a U l n Z U d 4 c G J t c z Z h S E p s W m o w a U k w M U t X Q z B 4 T n k x V V J W Z 3 R T U z B 4 U k R R M k 5 p S X Z Q a n d 2 W n o 0 O E w y Y y t Q Q z l u U G p 3 d l p 6 N D h M M m M r U E M 5 e m R t Y y s i L A o J I l J l Y W x W a W V 3 U 2 l 6 Z U p z b 2 4 i I D o g I n t c I m h l a W d o d F w i O j M 0 N y x c I n d p Z H R o X C I 6 M T U 4 O X 0 i C n 0 K " / > < / e x t o b j > < e x t o b j   n a m e = " 2 3 8 4 8 0 4 F - 3 9 9 8 - 4 D 5 7 - 9 1 9 5 - F 3 8 2 6 E 4 0 2 6 1 1 - 4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O D g u M z k y O D U 3 M T Q y O D U 3 M T R 9 I i w K C S J M Y X R l e C I g O i A i Z 3 J h Z G V f e 3 B y Y W N 0 a W N l f S I s C g k i T G F 0 Z X h J b W d C Y X N l N j Q i I D o g I l B I T j J a e U I 0 Y l d 4 d W N 6 M G l h S F I w Y 0 R v d k w z Z D N k e T U z T X k 1 d m N t Y 3 Z N a k F 3 T U M 5 e m R t Y 2 l J S G R w W k h S b 1 B T S X h N U z R 6 T k R o b G V D S W d h R 1 Z w W j J o M F B T S X l M a k l 5 W l h n a U l I S n Z i R 1 U 5 S W 1 s d F p 5 S W d a b T l q Z F h O a F l t e G x Q U 0 p t W V d 4 e l p T S W d k b W x s Z D B K d m V E M G l N Q 0 F 0 T m p r M E l E V X d N V F V 1 T n l B N U 9 E R X V N a U l n Z U c x c 2 J u T T Z l R 3 h w Y m 1 z O U l t a D B k S E E 2 T H k 5 M 2 Q z Y 3 V k e k 1 1 Y j N K b k x 6 R T V P V G t 2 Z U d 4 c G J t c 2 l J R 0 Z 5 Y V d F d G F H b G t a R 1 Z 1 U F N K M G N u V m x J a U J 6 Z E h s c 1 p U M G l k b V Z 5 Z E d s a l l X d 3 R Z V 3 h w W j I 0 N k l D M H d M a l k x W l h n N 0 l H M W h l Q z E z Y V d S M G F E b 2 d P V G d s T 3 l J K 1 B H U m x a b k 0 r U E h C a G R H Z 2 d h V 1 E 5 S W s x S 1 d D M H h P U z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h P U z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4 T 1 M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R T V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h P U z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4 T 1 M x V V J W Z 3 R T U z B 4 U k R R M V J D S W d a R D B p V F R J e k l E S T R O M U V 5 T k N B e U 9 U Q W d N a l V n T W p r M V Z E T X d J R E 1 4 T j F R M E 1 D Q X p O R G h V T l R V Z 0 1 6 Z 3 h W R G M x S U R R e E 1 W U X h N R E V n T k R N e l Z E R X p O Q 0 E w T k R K U k 1 q Q T V J R F E w T W l B e U 1 6 Q W d N e m M 0 V E R J M E 1 D Q X p P R G R S T X p B e U l E U T B N a U F 6 T l R n Z 0 5 E U X l V V F F 5 T X l B M E 5 E S W d O R F l 3 S U R N N U 5 W U T B P V G N n T W p n e F V U U T V O e U F 4 T n p N Z 0 5 E S X h J R G d 5 V k R J M E 9 T Q X R N V E J S T W p J M 0 l D M H h N Q 0 F 5 T V R B Z 0 x U U l J N V G s 1 S U R F Z 0 1 U Z z N J R E V 4 V k R F M k 9 D Q X l P R X d 4 T m p F Z 0 1 6 W l J N V F l 3 S U R N M U l E R X p P U 0 F 0 T l R G V U 1 U R T R J Q z B 4 T X p o U k 1 U R T R J Q z B 4 T k R R Z 0 1 U S T J J Q z B 4 T k R W V U 1 U W X p J Q z B 4 T k R o S U 1 U Z z R V V E U 1 T k N B d E 1 U V T F J R E U 1 T k N B d E 1 U V T N W R E U 1 T V N B d E 1 U Y z F V V E U 0 T 0 N B d E 1 U Z z N J R E U 0 T l N B d E 1 U a 3 d W R E U z T W l B d E 1 U a z B V V E U z T U N B d E 1 U a z B J R E U y T V N B d E 1 U a z B W R E V 5 T n l B d E 1 U a 3 p W R F k x S U M w e E 9 U S l J M V F V n T F R F N U 1 p Q X R N a l F n T F R F N U 5 F Z 3 R N e k p S T F R N N U l D M H h P R G N n T F R N N U l D M H h P R E 5 S T F R N M 0 l D M H h O V F l n T F R J M k l D M H h O R G h J T F R a U k 1 q Z 2 d M V E U w T n l B e k 1 5 Q X R N V E 0 y V V R N M k l D M H h N e k F n T 1 R R Z 0 1 U Q X p W R E U x T l N B e k 5 U Q l J N V F U y S U R N M U 5 T Q X h O V F l n T X p Z M F V U R T F O a U E w T U R V Z 0 1 U T X h J R F F 3 T l Z F e E 1 E a 2 d O R E E x S U R r M E l E T T N O M V E z T V N B e k 1 U W l V O V G t n T W p n d 1 V U V T N J R E k z T 0 N B M E 1 5 Q X l O e m h J T W p s U k 1 q T W d N a m c w S U R J e k l E S T R O M X B O T V R j N E l E R X d N b E V 5 T U R B Z 0 1 q W W d N a l V 5 S U R J M l V U S T R N a U F 5 T m l B e k 1 U Q W d O R G x V T X p V M k l E R X d O M U V 6 T n p R Z 0 1 U U X h J R E 0 1 T W l B e U 1 U V l V O R E V 4 S U R N e U 5 W W X p N e k Z S T k R F e E l E U X d O U 0 F 6 T l R B Z 0 5 E Q T F V V E 1 6 T 1 N B M E 1 E V W d N e k k 0 S U R R d 0 1 s U X p N R F l n T X p r e l Z E S T R O a U F 6 T 0 R C V U 1 q W T V J R E 0 y T l Z R e U 5 U U W d N e l V 3 V k R J M E 1 5 Q X p N e l p V T W p N M U l E T X l O a 3 d 5 T X p J Z 0 1 6 S X l V V E l 6 T W l B e k 1 q R W d N a k k 1 S U R N d 0 9 G U X l N V G d n T W p Z M F Z E S X d O Q 0 F 5 T V R K U k 1 U Y z R J R E V 3 T m l B e E 5 6 Z 2 d N V E F 5 V 2 l J d l B q e H d Z W F J v S U d s a 1 B T S k 5 T b G d 0 T V R r d F Z F V l l M V W t 0 T V V R M E 5 U Q W l J R 1 E 5 S W s w e k 5 D Q X h O V G x S T X p R Z 0 1 q W T R J R E V 5 T U N B e k 5 U V l V N e k E y S U R R M E 1 s R X p O a k l n T k R R e U l E T T V O Q 0 E w T V R o V U 5 E S T N J R E 0 x T l Z F M E 1 q Y 2 d N e k k y S U R R d 0 9 D Q X p N R F p V T X p Z d 0 l E S T R O V k V 6 T k R F Z 0 1 q Z z F J R E 1 6 T U N B e U 9 U V l V N e k U 1 S U R N e U 5 W U X p N e k F n T X p V N V Z E T T F N a U F 6 T 0 R C V U 1 6 W T J J R E 0 0 T m t n e k 5 q Z F J N e l k z S U R N N E 9 D Q X p O a k V n T X p r e V Z E T T B N Q 0 E w T U R C V U 1 6 Q T J J R F F 3 T k Z F e U 5 6 W W d O R E E w S U R J M E 9 T Q X p P V E J S T W p J N E l E T T R N U 0 F 5 T U R Z Z 0 1 6 V T V V V E U y T W l B e k 1 U V W d N V F F 5 S U R J e k 5 W U X h N a k V n T V R F N V V U R X l N U 0 E z T X l B e E 5 E Y 2 d O V E J S T V R Z N U l E S T J J R E l 3 T l N B e U 5 r Z 3 l N R G x S T X p J e E l E S T J J R E 0 1 T k N B e E 1 U R l J O R E F 6 S U R F e U 1 T Q T B N R F l n T V R J e F V U U X h N Q 0 F 4 T W p F Z 0 5 E R T V J R E V 4 T W x R M E 1 q a 2 d P V G h V T k R J d 0 l E Z 3 p W R E 0 1 T V N B M U 5 W U X p O R F l n T W p W V U 1 q Z 3 l J R E J V T W p B e U l D M H h N V k V 4 T W p j Z 0 x U R X h J R G d 4 S U R N M 1 Z E T T B J R E U x T 1 Z v a U x 6 N D h j R 0 Y w Y U N C c F p E M G l U V X B Z T F R F N U x W U k Z X Q z F K T F R G R U 5 E W X h J a U J r U F N K T k 1 q W W d N e m c x V V R F N U l E T T V N a U F 4 T 1 N B e k 9 U V l J N V G t n T X p r N U l E S X l J R F F 4 T V Z R e U 5 5 Q T B N a l Z S T W p r Z 0 5 E T X d J R E 0 y S U R R e k 1 G U T R O e U E w T X p G S U 1 U U X d U R E U x T 1 N B M U 1 U R l J N V F l 5 S U R V e U 1 p Q X h O a l l n T l R R d 1 Z E R T N N e U E x T m p a V U 1 U Y z V J R F U 0 T m x R e E 9 E Y 2 d O a k F 6 V k R F N U 5 5 Q T J N V F Z V T W p F e E l E W X l O R l F 5 T W p r Z 0 5 q S T J V V E k w T n l B M k 1 q V W d N a l U w S U R Z e E 5 W U X l O a k V n T l R r M l V U S T J N U 0 E x T 0 R r Z 0 1 q V X l J R F U w T 1 Z R e U 1 6 S W d O R G N 3 V E R J e U 1 p Q T B N e k 5 S T W p J e U l E U X p N U 0 F 5 T n p J Z 0 5 E T X h T R E 1 5 T T F F e k 1 6 Q W d O R E k w S U R N e k 1 D Q T B N a k J S T X p N d 0 l E T T V P Q 0 F 6 T V R j Z 0 1 6 Z z F T R E l 4 T U V 3 e E 5 6 U W d N a l F 3 V V R F e k 5 T Q T R N Q 0 F 4 T X p V Z 0 5 q a F J N V E 0 x S U R J M k l E R T J N a U F 5 T m x F e E 9 U Y 2 d N a l l n T W p N d 0 l E W X d W R E k 0 T X l B e E 5 E U l J N a m c x S U R F M U 1 D Q X l P R G d n T V R V e F Z E T X d N e U F 4 T l R O S U 1 6 Q T N V V E 1 5 T W l B e E 5 U T W d N e k l 5 S U R F M E 5 W R X p N a k l n T V R R e U l E T X h P U 0 F 4 T X p O U k 1 6 R T B J R E V 4 T n l B e k 1 E R W d P V F Z V T W p Z M 0 l E U T R W R E l 4 T m l B M l Z E R T F O U 0 F 0 T V R G U k 1 U S T F J Q z B 4 T V N B N U 9 D Q T B W R F U 1 S U R V M l V U V T N J R F k w S U R V M 0 l E Z 3 p W a k V 3 T V V 3 N U 1 p Q X l O R E Z S T V R J M 0 l E T T R N a U F 4 T W p n Z 0 1 6 Z 3 p V V E V 5 T 0 N B e k 9 E V W d O e m N n T X p n M V N E S T J X a U l 2 U G p 4 d 1 l Y U m 9 J R 2 x r U F N K T l N s Z 3 R N V G t 0 V k V W W U x V a 3 R N V V E w T l R Z a U l H U T l J a z B 4 T 0 R R Z 0 5 q Q X d V V E U 0 T k N B M k 1 q U W d N a k F 6 S U R Z M E 1 s U X l O R G N n T m p Z e F V U S T J O U 0 E y T m p F Z 0 1 q Y z N J R F k w T 1 Z R e U 9 U Q W d O a k U 1 V V R J N U 1 D Q T F P V F l n T W p j d 0 l E V T N O M V F 5 T W p Z Z 0 5 U V T N V V E l 4 T V N B M U 5 U Y 2 d N V G s 0 S U R V M k 4 x U X h P R F F n T m p B d 1 d r M H l N U 0 F 5 T 0 R k U k 1 q R W d N a m s x S U R N d 0 l E T X h P R l E x T k N B e k 5 q b F V P V G d n T k R J d 1 Z E R T F P Q 0 E w T k R K U k 1 U a z N J R F E w T W l B e U 1 q T W d O R E U 1 V k R J M U 1 D Q X p O V G R S T W p V d 0 l E T T B N Q 0 F 5 T X p Z Z 0 1 6 Q X h W R E U 1 T m l B e E 9 U W l V N V F U w S U R n e l V U R T B P U 0 E y T V N B e E 5 E a 2 d O V E Z S T V R R N U l E S T J J R E U y T m l B e U 5 s R X h O e l V n T W p Z Z 0 1 U Z z F J R E k 1 V k R J d 0 9 D Q T B N M V F 5 T X p V Z 0 5 6 a F V N a l l 3 S U R F e k 4 x R X l O a k 1 n T V R R N U l E S T J O U 0 F 4 T l R G V U 1 q Z 3 l J R E U x T T F F e k 1 E S W d N V F V 6 S U R N d 0 1 p Q X h O R E 5 S T X p B e U l E R X p O U 0 F 5 T 1 R N Z 0 1 U R X l W R E k y T 0 N B M k 1 W U X l N a k 1 n T V R G V U 1 U W X h J Q z B 4 T V Z F e E 1 q a 2 d M V E V 4 S U R F d 0 1 p Q X h N R l E z T k N B M 0 5 G R T N O Q 0 E 1 T V N B M 0 9 T Q X h N R F p V T V R J e U l E S X l N R k V 4 T m p B Z 0 1 6 S X h J R E U y T m l B e k 5 E R l V N V G N 6 S U R N N E 1 G R X h O e k 1 n T k R B M E l E R T F O a U E w T U R S S U 1 U V T B V V E V 5 T k N B M E 1 E U W d P V G t n T X p j e F Z E W X h J R E k 0 T j F F M k 1 D Q X l P R F l n T l R r Z 0 1 q Z z B W R F U 0 S U R J N E 1 W U T F O a U F 5 T n p s V U 5 U T W d N a m M 0 V k R R N U l E S T N P R l E w T V N B e U 5 6 a E l N a m R S T W p F Z 0 1 q Z z B J R E l 4 S U R J N E 4 x b 2 l M e j Q 4 T D J S b F p u T S t Q R 2 N n Y z N S e W I y d G x Q U 0 p q Z F h K e V p X N T B R M j l z Y j N J a U l H W n B i R 3 c 5 S W 1 O M W N u S m x i b l J E Y j J 4 d m N p S W d j M 1 J 5 Y j J 0 b E x Y Z H B a S F J v U F N J d 0 l p Q j B j b U Z 1 Y z J a d m N t M D l J b k 5 q W V d 4 b E t E R X N M V E V w S W o 0 O F p 5 Q m t Z W F J o T F c x d G J D M X V i M l J s U F N K d F l Y U m 9 J a j Q 4 W n l C a 1 l Y U m h M V z F 0 Y k M x d W I y U m x Q U 0 p 0 Y V N J K 1 B I V n p a U 0 J r W V h S a E x X T T l J a k Z F T k R V M E l p Q j R i R 2 x 1 Y X p w b 2 N t V m 1 Q U 0 l q V F V w W U x U R T V M V l J G V 0 M x S k x U R k V O R F U w S W k 4 K 1 B D O W 5 Q a n h u S U d S a G R H R X R i V z F z T F c 1 d l p H V T l J b T F w S W l C M G N t R n V j M l p 2 Y 2 0 w O U l u U n l Z V z V 6 Y k d G M F p T Z z B O e m N z T U N r a V B q e D F j M l V n W k d G M F l T M W p Q U 0 l 4 U k R R M V J p S W d l R 3 h w Y m 1 z N m F I S m x a a j B p S T A x S 1 d D M H h P U z F V U l Z n d F N T M H h S R F E x U m l J d l B q d 3 Z a e j Q 4 W n l C a 1 l Y U m h M V z F 0 Y k M x d W I y U m x Q U 0 p 0 Y V N J Z 2 R I S m h i b k 5 t Y j N K d F B T S j B j b U Z 1 Y z J 4 a G R H V W 9 P V E k 0 T E R B c E l q N D h k W E 5 s S U d S a G R H R X R Z e j B p T V V R M E 5 F V W l J S G h z Y V c 1 c k 9 t a H l a V 1 k 5 S W l O T l N s Z 3 R N V G t 0 V k V W W U x V a 3 R N V V E w T k V V a U x 6 N D h M M m M r U E d j Z 1 p H R j B Z U z F 0 Y l d 3 d G J t O W t a V D B p Y l d r a U l I U n l Z V z V 6 W m 0 5 e W J U M G l k S E p o Y m 5 O c 1 l Y U m x L R E U w T l R j c 0 1 D a 2 l Q a n g x Y z J V Z 1 p H R j B Z U z F q U F N J e F J E U T F N U 0 l n Z U d 4 c G J t c z Z h S E p s W m o w a U k w M U t X Q z B 4 T 1 M x V V J W Z 3 R T U z B 4 U k R R M U 1 T S X Z Q a n d 2 W n o 0 O F p 5 Q m t Z W F J o T F c x d G J D M X V i M l J s U F N K d G M z V m l J a U I w Y 2 1 G d W M y W n Z j b T A 5 S W 5 S e V l X N X p i R 0 Y w W l N n e E 9 U Y z N M R E F w S W o 0 O F p 5 Q m t Z W F J o T F c x d G J D M X V i M l J s U F N K d G F T S S t Q S F Z 6 W l N C a 1 l Y U m h M V 0 0 5 S W p G R U 5 E V X l J a U I 0 Y k d s d W F 6 c G 9 j b V Z t U F N J a l R V c F l M V E U 1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V V E w T l V R a U l I a H N h V z V y T 2 1 o e V p X W T l J a U 5 O U 2 x n d E 1 U a 3 R W R V Z Z T F V r d E 1 V U T B O V V F p T H o 0 O E w y Y y t Q R 2 N n W k d G M F l T M X R i V 3 d 0 Y m 0 5 a 1 p U M G l i V 2 t p S U h S e V l X N X p a b T l 5 Y l Q w a W R I S m h i b k 5 z W V h S b E t E V X d N e X d 3 S 1 N J K 1 B I V n p a U 0 J r W V h S a E x X T T l J a k Z F T k R W R 0 l p Q j R i R 2 x 1 Y X p w b 2 N t V m 1 Q U 0 l q V F V w W U x U R T V M V l J G V 0 M x S k x U R k V O R F Z H S W k 4 K 1 B D O W 5 Q a n h u S U d S a G R H R X R i V z F z T F c 1 d l p H V T l J b T F w S W l C M G N t R n V j M l p 2 Y 2 0 w O U l u U n l Z V z V 6 Y k d G M F p T Z z V O V F F z T U N r a V B q e D F j M l V n W k d G M F l T M W p Q U 0 l 4 U k R R M F J T S W d l R 3 h w Y m 1 z N m F I S m x a a j B p S T A x S 1 d D M H h P U z F V U l Z n d F N T M H h S R F E w U l N J d l B q d 3 Z a e j Q 4 W n l C a 1 l Y U m h M V z F 0 Y k M x d W I y U m x Q U 0 p 0 Y V N J Z 2 R I S m h i b k 5 t Y j N K d F B T S j B j b U Z 1 Y z J 4 a G R H V W 9 N V F E 0 T X l 3 d 0 t T S S t Q S F Z 6 W l N C a 1 l Y U m h M V 0 0 5 S W p G R U 5 E V X d J a U I 0 Y k d s d W F 6 c G 9 j b V Z t U F N J a l R V c F l M V E U 1 T F Z S R l d D M U p M V E Z F T k R V d 0 l p O C t Q Q z l u U G p 4 b k l H U m h k R 0 V 0 Y l c x c 0 x X N X Z a R 1 U 5 S W 0 x c E l p Q j B j b U Z 1 Y z J a d m N t M D l J b l J 5 W V c 1 e m J H R j B a U 2 d 4 T 1 R F M k x E Q X B J a j Q 4 Z F h O b E l H U m h k R 0 V 0 W X o w a U 1 V U T B O a k V p S U h o c 2 F X N X J P b W h 5 W l d Z O U l p T k 5 T b G d 0 T V R r d F Z F V l l M V W t 0 T V V R M E 5 q R W l M e j Q 4 T D J j K 1 B H Y 2 d a R 0 Y w W V M x d G J X d 3 R i b T l r W l Q w a W J X a 2 l J S F J 5 W V c 1 e l p t O X l i V D B p Z E h K a G J u T n N Z W F J s S 0 R J e U 5 6 Y 3 N N Q 2 t p U G p 4 M W M y V W d a R 0 Y w W V M x a l B T S X h S R F E x T m l J Z 2 V H e H B i b X M 2 Y U h K b F p q M G l J M D F L V 0 M w e E 9 T M V V S V m d 0 U 1 M w e F J E U T F O a U l 2 U G p 3 d l p 6 N D h a e U J r W V h S a E x X M X R i Q z F 1 Y j J S b F B T S n R h U 0 l n Z E h K a G J u T m 1 i M 0 p 0 U F N K M G N t R n V j M n h o Z E d V b 0 1 q W X l N a X d 3 S 1 N J K 1 B I V n p a U 0 J r W V h S a E x X T T l J a k Z F T k R V d 0 l p Q j R i R 2 x 1 Y X p w b 2 N t V m 1 Q U 0 l q V F V w W U x U R T V M V l J G V 0 M x S k x U R k V O R F V 3 S W k 4 K 1 B D O W 5 Q a n h u S U d S a G R H R X R i V z F z T F c 1 d l p H V T l J b T F w S W l C M G N t R n V j M l p 2 Y 2 0 w O U l u U n l Z V z V 6 Y k d G M F p T Z 3 p N R F U x T E R B c E l q N D h k W E 5 s S U d S a G R H R X R Z e j B p T V V R M E 5 U S W l J S G h z Y V c 1 c k 9 t a H l a V 1 k 5 S W l O T l N s Z 3 R N V G t 0 V k V W W U x V a 3 R N V V E w T l R J a U x 6 N D h M M m M r U E M 5 b l B q d 3 Z a e j Q 4 T D J j K 1 B D O W 5 Q a n d 2 Y z N a b l B n P T 0 i L A o J I l J l Y W x W a W V 3 U 2 l 6 Z U p z b 2 4 i I D o g I n t c I m h l a W d o d F w i O j M 0 N i x c I n d p Z H R o X C I 6 M T c 2 O H 0 i C n 0 K " / > < / e x t o b j > < e x t o b j   n a m e = " 2 3 8 4 8 0 4 F - 3 9 9 8 - 4 D 5 7 - 9 1 9 5 - F 3 8 2 6 E 4 0 2 6 1 1 - 9 " > < e x t o b j d a t a   t y p e = " 2 3 8 4 8 0 4 F - 3 9 9 8 - 4 D 5 7 - 9 1 9 5 - F 3 8 2 6 E 4 0 2 6 1 1 "   d a t a = " e w o J I k l t Z 1 N l d H R p b m d K c 2 9 u I i A 6 I C J 7 X C J o Z W l n a H R c I j o x N i 4 5 N j Q y O D U 3 M T Q y O D U 3 M S x c I n d p Z H R o X C I 6 M z Q 5 L j E w N z E 0 M j g 1 N z E 0 M j g z f S I s C g k i T G F 0 Z X g i I D o g I m d y Y W R l X 3 t w c m F j d G l j Z X 0 g P S A w L j Y g X F x 0 a W 1 l c y B n c m F k Z V 9 7 a H d 9 I C s g M C 4 0 I F x c d G l t Z X M g Z 3 J h Z G V f e 3 N l b X 0 i L A o J I k x h d G V 4 S W 1 n Q m F z Z T Y 0 I i A 6 I C J Q S E 4 y W n l C N G J X e H V j e j B p Y U h S M G N E b 3 Z M M 2 Q z Z H k 1 M 0 1 5 N X Z j b W N 2 T W p B d 0 1 D O X p k b W N p S U h k c F p I U m 9 Q U 0 k w T k M 0 N E 5 E S m x l Q 0 l n Y U d W c F o y a D B Q U 0 l 5 T G p J e V p Y Z 2 l J S E p 2 Y k d V O U l t b H R a e U l n W m 0 5 a m R Y T m h Z b X h s U F N K b V l X e H p a U 0 l n Z G 1 s b G Q w S n Z l R D B p T U N B d E 5 q a z B J R E U 1 T 0 R J d 0 x q S W d P V G d 4 T G p J a U l I a H R i R z V 6 T 2 5 o c 2 F X N X J Q U 0 p v Z E h S d 0 9 p O H Z k M 2 Q z T G 5 j e k x t O X l a e T h 4 T 1 R r N U w z a H N h V z V y S W l C a G N t b G h M V 2 h w W k d S b G J q M G l k S E o x W l N J Z 2 M z U j V i R 1 U 5 S W 5 a b G N u U n B Z M k Z z T F d G c 2 F X Z H V P a U F 0 T U M 0 M k 5 X V j R P e U J 0 W V h n d G Q y b G t k R 2 c 2 S U R r N E p U c 2 l Q a n h r W l d a e l B q e H d Z W F J v S U d s a 1 B T S k 5 T b G d 0 T m p n d F Z F V l l M V W t 0 T V V R M E 5 U U W l J R 1 E 5 S W s w e k 1 U R W d O R E 5 S T W p r M k l E T X d J R E k y T n l B e E 5 W U X l N R F l n T U Z F e E 5 E T W d N Q 0 F 4 T U R V Z 0 5 E V l V O a l l n T V R Z d 1 V U W T J J R E k y T l N B e E 5 E T W d N e l V 6 V k R N e E 5 D Q T B O R E p S T X p Z e E l E U T B N a U E w T U R F Z 0 1 6 a z B U R F F 3 T k N B e k 9 U a F J O R E E y S U R R d 0 1 T Q T B N R G t n T k R B M F Z E U X h P Q 0 E w T V R K V U 5 E T X h J R F F 4 T 1 Z R M E 5 E Y 2 d O R E l 5 V V R R M k 1 T Q T B N a k l n T k R j d 0 l E U X h N M V E w T 0 R B Z 0 1 6 a z B V V F E 0 T U N B e k 5 6 a 2 d O R E l 6 S U R F M U 1 s U X p O a k 1 n T F R n d 1 V U T T B O U 0 F 0 T V R N M E l E S T R O a U F 0 T V R Z N V Z E R T F N U 0 F 0 T W p B M V V U R X d J Q z B 5 T U R V Z 0 1 U Q W d M V E V 6 T j F F e E 1 D Q X R N V E V 4 S U R J N E l D M D V N V l E z T k N B d E 5 6 R l J P R G t n T F R j e E l E R X d N a U F 0 T 0 R C V U 1 U R T J J Q z B 4 T V R G U k 1 U R T J J Q z B 4 T W p F Z 0 1 U R T B J Q z B 4 T X p C V U 1 U Q T N J Q z B 4 T k R S V U 9 U a 2 d M V E U x T k Z R N U 1 p Q X R N V F l 5 V E R r d 0 l D M H h O a l J J T 1 R G U k 1 U Q X h J Q z B 4 T m p j Z 0 1 U V X h J Q z B 4 T m p k U k 1 U Z z V J Q z B 4 T m p j Z 0 1 q R X h J Q z B 4 T l R W U k 1 q T T B J Q z B 4 T k R R Z 0 1 q V T B J Q z B 4 T W p K V U 1 q Z 3 l J Q z A z T l Z F e U 9 E Z 2 d M V F U y S U R J N U 9 D Q X R N V E 5 S T X p F e E l E T T F J R E 1 4 T V N B M E 0 x c E 5 N e m c w S U R N e U 9 F d 3 p P R E F n T X p N N V V U T T N O e U F 6 T l R B Z 0 1 6 Y z F J R E 0 x T k Z R e k 5 q a 2 d N e l k 0 V k R N M U 9 T Q X p P R E p V T X p R M k l E T T V N M V F 6 T W p n Z 0 5 E Q X l W R E 1 3 T m l B M E 1 E V l J N a l l 5 S U R R d 0 5 T Q X l N a k V n T X p V e V V U R T V N U 0 F 6 T V R N Z 0 1 U Y 3 h J R E l 6 T T F R e E 5 U R W d N V E U z V V R F M U 1 T Q X p P Q 0 F 5 T V R N Z 0 1 6 a F J N a l k 1 S U R N N E l E T X l N e U F 4 T U R o T U 1 6 T X h J R E V 4 T 0 V 3 e k 9 E U W d N e k k 0 V 2 l J d l B q e H d Z W F J v S U d s a 1 B T S k 5 T b G d 0 T m p n d F Z F V l l M V W t 0 T V V R M E 5 V W W l J R 1 E 5 S W s w e U 1 T Q X l P R G R S T W p J Z 0 1 q a 3 d J R E l 6 S U R J N U 5 W U X l P Q 0 F 6 T V R k V U 1 6 Z 2 d N e l E 0 V k R V e k l E T T R N V l E z T X l B M E 1 U R l V P V G t n T k R N e l Z E R X p N a U E w T k R K U k 1 U W X h J R F E w T W l B e E 9 E T W d O R E 1 3 V k R J e E 5 D Q T B N R G h V T W p J M U l E T T R P R k V 5 T W p j Z 0 1 6 Z 3 l J R E l 5 T 0 N B e k 9 E S l V N a k 0 y S U R N N E 9 W R X l P R F F n T k R R e E l E T T B O e U E w T k R G S U 1 6 V X d V V E 0 1 T 0 N B M E 5 E R W d O R E l 5 S U R R d 0 1 G R T B N e k F n T X p n e E l E U X p N Q 0 F 6 T m p O U k 5 E T X d J R E 1 6 T X l B M E 1 U Y 2 d N e k U x V k R N N U 1 T Q X l P V E p V T X p Z M k l E S T R P R k V 6 T k R Z Z 0 1 q Z z R J R E 1 6 T k N B e U 9 U b F V N e k l 5 S U R N e U 9 G R X p N a k l n T X p j M k l E T T N P Q 0 F 6 T 1 R K U k 1 6 V T J J R F F 3 T l N B e k 5 E S W d O R E E x V V R J N E 5 p Q T B N R F V n T W p N N U l E T X p N V k V 5 T W p r Z 0 1 6 R T F J R E l 5 T k N B e U 9 U a F V N V G t 3 S U R F M k 5 W R X h O V F l n T W p V Z 0 1 U V X h J R E U y V V R F e k 9 D Q X R N V E V n T V R B N E l D M H h N V k U 1 T l N B d E 1 U R W d P R G N n T F R W V U 5 6 W W d O M V E z T k N B e E 4 x R T N O Q 0 F 6 T U N B e E 1 U U W d N V G c 1 V k R F M U 5 D Q X p O a l p S T V R V M E l E U X d O U 0 F 4 T W p n Z 0 5 E Q T F V V E V 3 T n l B M E 1 E V W d P V E l n T X p j M 1 Z E W T R J R E 1 4 T m x R M U 5 5 Q X l P R E J S T l R V Z 0 1 q Y z R J R F F 4 S U R J M 0 9 F Z 3 l O M U V 5 T V N B e U 9 E U W d N a k V n T W p n M 1 d p S X Z Q a n h 3 W V h S b 0 l H b G t Q U 0 p O U 2 x n d E 5 q Z 3 R W R V Z Z T F V r d E 1 V U T B O R V V p S U d R O U l r M H p N e U F 4 T l R k U k 1 6 T W d N a l U 0 S U R F d 0 9 T Q X p O R G x V T W p n d 0 l E U T B N V k V 6 T X p F Z 0 5 E U X h J R E 0 z T U N B e k 9 U S l J N e m c y S U R R e U 1 p Q T B N V F l n T k R J e V V U U X l P U 0 E w T W p J Z 0 5 E T T V J R F F 4 T k Z R M E 5 E a 2 d N e m s w V V R R M E 9 T Q X p P R E V n T k R F e U l E S X p O R l F 6 T n p R Z 0 5 q a F J N e m M w S U R R e k l E T T R N U 0 F 6 T l Z R M E 1 E S W d N a l p S T k R F e E l E S T N J R F F 5 T W l B e k 5 W R T B O R E 1 n T l R V Z 0 5 E W X p J R E V 6 T V Z F M E 5 q a 2 d N V F V 4 S U R R M 0 1 5 Q X h O V E p S T k R j M U l E R T F N e U E w T 0 R N Z 0 1 U V X p T R F E 0 T j F F M U 1 E W W d N V F V 6 S U R V d 0 5 p Q X h O R F J S T l R B M k l E R X p P Q 0 E x T U R F Z 0 1 U R T N W R F E 0 T V N B M k 0 x U T B O R G t n T V R O U k 5 E T T J J R E F n T k R F M 0 l D M D R V V F F 3 T 1 N B d E 1 U Q W d N e m t 6 S U M w e E 1 G R X p O V G t n T F R F d 0 l E T X p O a U E x V k R N d 0 5 p Q X p O a 3 d 6 T U R B Z 0 5 U R l J N a m s 1 S U R V e U l E S T V O a U E x T U Z F e U 9 U U W d O R G d n T W p r e U l E U T J V V E l 6 T X l B d E 1 U Q W d N V G N 5 S U M w e E 1 G R X h N V G N n T F R F d 0 l E Y z F J R E 1 3 V k R N e k l E R T F O M X B O T X p V e E l E T X l P R k V 6 T l R F Z 0 1 6 T T B J R E 0 w T m l B e k 5 U Q l V N e k l 6 S U R N N E 5 W U X l O e m N n T k R B M V V U S T B N a U E w T U R V Z 0 1 q R X d J R E 0 z T k Z R e E 5 q Q W d N a m t 6 V V R F e k 1 T Q X l N V F F n T V R F N U l E R X l P V k V 4 T V R r Z 0 1 U S T J J R E V 4 T 1 N B e E 1 U a F V N V E U 0 S U R F d 0 5 s R X h N V G d n T m p F Z 0 1 U T T J J R F E w V k R F M 0 9 T Q X l O b E V 5 T V R j Z 0 1 q W W d N a l U w S U R V N V Z E S T V P Q 0 F 4 T V R C U k 1 6 Q X d J R E V 4 T k N B e k 1 q V W d N a k U z V k R N M U 1 T Q X p N a m h h S W k 4 K 1 B I Q m h k R 2 d n Y V d R O U l r M U t X Q z A y T 0 M x V V J W Z 3 R T U z B 4 U k R R M U 1 T S W d a R D B p V F R N M k 5 p Q T J P R E 5 S T X p Z M 0 l E W T R N e U E w T X p n Z 0 5 q Z z R W R F V 4 T V N B M k 9 U U l J O V E l 6 S U R Z N U 5 D Q T F N a k 1 n T m p n M l V U V X l N e U E y T n p r Z 0 5 E V X d J R E 0 0 T k Z R e k 5 6 V W d P R E 5 V T X p j M E l E W T R V V E 0 z T k N B e U 5 p Q T B N R E l n T W p a U k 5 E R X h J R E k z S U R R e U 1 p Q X p O V k U w T k R N Z 0 5 U V W d O R F l 6 S U R F e k 1 W R T B O a m t n T V R V e E l E U T N N e U F 4 T l R K U k 5 E Y z F J R E U x T X l B M E 9 E T W d N V F V 6 U 0 R R N E 4 w Z z B P V E Z S T l R B M k l E R T F N e U E x T U R Z Z 0 1 U U T F V V F V 3 T m l B e E 5 E Q W d O V E F 6 S U R F e U 9 W R T B P V E F n T n p r Z 0 5 E Y 3 p J R F E 0 V k R R M E 5 T Q T R W R F F 4 T n l B d E 9 G R T B N R G t n T F R F d 0 l E T T V N e U F 0 T V R C U k 1 6 V T V J Q z B 4 T U N B e k 1 6 W W d O V l F 6 T U R Z Z 0 1 6 W k 1 N e k F 3 S U R V e F V U S T V P U 0 E x T W l B e U 9 U W W d O V E J S T W p r M E l E U T R J R E k 1 T W l B M E 5 s R X l N e k 1 n T F R F d 0 l E R T N N a U F 0 T V R C U k 1 U R T N J Q z B 4 T U N B M 0 5 T Q X p N R l F 6 T X l B e E 5 U Z F J N e k 1 n T W p B M U l E V X p J R E k x T l Z R e E 1 E R W d N e l F 4 V V R F M E 9 D Q X p P V G d n T V R r M U l E U X l N R l F 5 T 0 R B Z 0 5 E U X l V V E 1 6 T m l B M E 5 E S W d N e l k w S U R R d 0 1 G R X p O a m t n T X p r M E l E T T J P U 0 F 6 T 1 R a U k 1 6 Y 3 d J R F F 3 T U N B e k 9 U W W d O V E E x V k R R e U 5 D Q T J N V F p S T k R J M E l E W X l P U 0 E w T V R j Z 0 5 q T X l W R E 0 z T 0 N B M k 1 6 Z E l N e l U z V V R N M U 1 T Q T J O R E 1 n T X p V e E l E W T B O V l F 6 T l R N Z 0 5 q W T B V V E 0 x T 0 N B M k 9 E T W d N e l k y S U R Z N E 0 x c E 5 N e l V 5 S U R N e U 5 s R X p N a m t n T k R B M U l E S T N O e U E w T U R W U k 1 q U X l J R F F 3 T l N B e U 1 U Q W d N e m M w V k R F M k 1 D Q X l P V E 5 S T V R N e E l E S X h O Q 0 F 4 T V R r Z 0 1 U S T V V V E V 4 T 1 N B e E 1 q W W d N V E U 1 S U R F e E 9 G U X h N V G d n T V R B M l V U R X h P Q 0 E y T V N B e E 1 6 W W d O R F J V T V R j N U l E S T J V V E l 6 T X l B e U 5 p Q X l P V E F n T 1 R o T U 1 q a z R J R E V 3 T 1 V 3 e k 5 U S W d N e k k y V 2 l J d l B q e H d Z W F J v S U d s a 1 B T S k 5 T b G d 0 T m p n d F Z F V l l M V W t 0 T V V R M E 5 U S W l J R 1 E 5 S W s w e k 9 T Q X h O a m h S T X p r Z 0 1 q S T F J R F U 0 S U R J M 0 1 s U X h N R G N n T X p V d 1 Z E R T N O Q 0 E w T U R K V U 1 q U T B J R F F 6 T T F R e k 1 E Y 2 d O R F F 5 U 0 R N e E 1 G R X p O V F V n T k R R e U l E T T R P Q 0 E w T W p C V U 5 E S X h J R E 0 x T l Z F M E 1 q R W d N a l k x S U R N e E 1 D Q X l N e m R S T W p Z e E l E S X l O Q 0 F 4 T n p Z Z 0 1 q S X p V V E V 6 T 1 N B e U 1 q T W d N V E 0 0 S U R J e U 1 W R X h N e m d n T W p F N U l E R X p N a U F 4 T 0 R a V U 1 U S T F J R E V 5 T 0 Z F e E 1 q V W d P R E V n T V R R M k l E V T B W R E l 3 T 1 N B e U 5 s U X p N R E l n T k R W V U 1 6 a z B J R E V 4 T V Z F M E 1 E T W d N V E l 4 S U R R d 0 5 p Q X h N a k Z S T k R F d 0 l E R X l N U 0 E w T V R r Z 0 1 U R X l W R F F 5 T 1 N B N U 9 G U T B N a k F n T 0 R K V U 1 6 a 3 d J R F U x V k R N M E 5 D Q X l O R l F 5 T 0 R F Z 0 x U R l V N a k E x S U M w e E 1 W R X h N a l l n T F R F e E l E Z 3 p J R F F 5 V k R N N U l E R T J P R n B O T X p j e k l E T T F N M U V 6 T m p j Z 0 5 E Q T F J R E 1 3 T l N B M E 1 E V l J N a m N 5 S U R R d 0 5 T Q X l O R F F n T X p r e F Z E R T V P U 0 F 6 T l R k V U 1 U Y 3 d J R E 1 4 T m x R e E 5 U U W d N a m d 3 V k R F M E 9 T Q X l O a k Z S T V R R N U l E S T J N Q 0 F 4 T m p r Z 0 1 q W X d V V E k 0 T W l B e U 5 q Q W d N e k k z S U R J N E 5 G U X p O e k 1 n T X p V e l d p S X Z Q a n h 3 W V h S b 0 l H b G t Q U 0 p O U 2 x n d E 5 q Z 3 R W R V Z Z T F V r d E 1 V U T B O V V F p S U d R O U l r M H l N e U F 5 T 0 R k U k 1 q U W d N a m t 3 S U R J M U l E S T V O V l F 6 T U N B e k 1 U Z F V O R E F n T X p R N F Z E V T F J R E 0 0 T V Z R M 0 5 T Q T B N V E Z V T V R B e E l E U X p N M V F 4 T X p R Z 0 5 E U X l V V E l 3 T 1 N B M E 5 E S W d N a k 1 3 S U R N M 0 9 F d 3 l O R E F n T X p n M 1 V U T X d N a U E w T k R J Z 0 1 6 V T R J R F E w T W x F M E 1 q T W d O R F F 5 S U R R M k 1 D Q X p P V F Z V T k R r M 0 l E S T R N V k U w T 1 R j Z 0 1 U Y 3 p J R F F 5 T V N B N E 1 s U X l O R G t n T F R F d 1 V U S X l O e U F 0 T V R B Z 0 1 q R X d J Q z A w V V R F N U 9 T Q X h J R E U 0 T n l B e E 1 W U X h O a m d n T W p o T U 1 U W X h J R E 0 y V V R F M k 1 D Q X p O U 0 F 4 T X p r Z 0 x U V X h W R E V 4 T 0 N B d E 1 U T T R V V E V 4 T 0 N B d E 1 U U T B J R E V 5 T m l B d E 1 U U T F W R E U y T X l B d E 1 U U T R T R E U 0 T 0 Z F e E 9 U U W d M V E U x T l N B e E 9 U U W d M V E U x T j F R e E 9 U R W d M V E U z T l Z F e E 9 E Z 2 d M V E U 0 T n l B e E 9 E V W d M V E U 1 T U Z R e E 5 6 S W d M V E U 1 T k Z F e E 5 6 Q W d M V E U 1 T k N B e E 5 q R W d M V E U 1 T k Z R e E 1 q Y 2 d M V E U 1 T T F R M k 5 T Q X R N V G t 5 V V M w M U l D M H h P V E l n T F R J M E l D M H h P V F J J T F R N e V V T M H p P U 0 F 0 T V R n M 0 l D M H p P U 0 F 0 T V R n e l V T M H p O e U F 0 T V R V M k l D M H l O a U F 0 T V R R N F N D M D J V V E k 0 S U M w e E 5 E Y 2 d N e k 1 n T F R F e k 5 s R X p O a U F 0 T V R N d 0 l E a z B J R E V 3 T T F R e E 5 U V W d N e l V 3 V V R F M U 5 p Q X p O V F V n T V R V M k l E T T J O R k V 4 T l R Z Z 0 5 E Q T F J R E V 6 T V N B M E 1 E V l J N V E E 1 S U R R d 0 5 T Q T V O Q 0 F 6 T n p k V U 5 6 R W d N e k U y V k R V N U l E S T R N R k U x T n l B e U 5 6 Z 2 d O R E 1 n T W p j N F N E S T V V V E l 6 S U R J N E 5 D Q X l N e U F 5 T 0 R k Y V R U R T N P Q 0 F 4 T U R K U k 1 q Q X d J R E k y S U R J M U 1 p Q X l O b E V 5 T 0 R J Z 0 1 q W W d N e k V 3 S U R R N V Z E T T F O a U F 4 T U R k U k 1 6 Y z B J R E U w T V N B e k 9 U S W d N a k U x V k R R e E 1 T Q X p N a l Z X T X p N e F V U U X h N U 0 E w T U R V Z 0 1 6 V X d J R F F 3 T l Z F e k 1 6 a 2 d O R E E x S U R N e U 9 D Q T B N R E p V T X p B M k l E T T V N M V F 5 T 0 R Z Z 0 1 6 Z 3 d W R E k y T 1 N B e k 5 q V l V N a l U w S U R N M U 1 G U X l O R E 1 n T X p N M l Z E S X p O U 0 F 6 T W p a T U 1 q T X l J R E 1 5 T W x F e U 1 6 S W d N e k l 4 S U R J e U 9 T Q X p N R G h V T W p F N E l E S T J O R l F 5 T U R R Z 0 1 q R X l V V E U z T 0 N B e E 1 E W W d N V G M 0 S U R F d 0 1 s b 2 l M e j Q 4 Y 0 d G M G F D Q n B a R D B p V F V w W U x U W T R M V l J G V 0 M x S k x U R k V O R F V 3 S W l C a 1 B T S k 5 N e l F n T V R V N V V U T T B J R E k y T 0 N B e E 1 q Q W d N e l U x V k R N d 0 5 p Q T B O R E p S T X p Z e U l E U T B N a U F 6 T 1 R R Z 0 5 E R T R W R F F 5 T n l B e k 5 U V l J O R E k z S U R N e U 5 p Q T B N R G d n T X p B M l Z E T T J N Q 0 F 5 T 0 R W U k 1 6 U X h J R E k 0 T l N B e k 1 6 Q W d N a m s x V k R N e E 9 T Q X p N a l Z V T X p N d 0 l E T T F P V l F 6 T l R J Z 0 1 6 Z 3 d W R E 0 y T m l B e k 9 E W k l N e l k z V V R N M k 5 5 Q X p P R G d n T X p Z e E l E T T V N b F F 6 T k R B Z 0 5 E Q X d W R E 1 3 T m l B M E 1 E U l J N a m M y S U R R d 0 5 D Q X l O R G t n T X p r d 1 V U S X l P Q 0 F 6 T 0 R F Z 0 1 q Q T J J R E 0 x T 1 Z F e E 5 q S W d N e k U x S U R F M E 1 p Q X l N e l Z V T V R J e E l E R X h P V k V 4 T W p F Z 0 5 6 T W d N V F E z S U R V d 1 V U R T J P U 0 F 5 T m l B e U 1 E V W d N a l p J T W p B N V V U T X l N U 0 F 5 T m l B e k 9 U U W d N V E V 4 V V R R d 0 1 5 Q X h N a k V n T k R B M k l E R X l N V k U w T V R B Z 0 1 U S X h J R F F 4 T 1 N B e E 1 U S l V O R E k 1 S U R r N F Z E U X l N Q 0 E 0 T T F R e k 9 U R W d O V F Z V T X p R M k l E S T F W R E k 0 T W l B d 1 Z E S X d N a U F 0 T V R G U k 1 U S T N J Q z B 4 T V N B N E 1 T Q X p O M V F 6 T k N B e E 5 U b G F J a T g r U E h C a G R H Z 2 d h V 1 E 5 S W s x S 1 d D M D J P Q z F V U l Z n d F N T M H h S R F E y T V N J Z 1 p E M G l U V E k y S U R N N E 5 W R X h P U 0 F 6 T 1 R J Z 0 1 U a 2 d N e m s x V V R F N U l E T T V P U 0 F 5 T W l B M E 1 U R l V N a m N n T k R J M V V U S T V J R F F 6 T U N B e k 5 p Q T B N e k J V T 0 R j Z 0 5 E T X h T R E U w T U V 3 e E 5 U a 2 d O V E V 4 V V R F M k 1 p Q T F N a k l n T V R Z M k l E V T B N R l F 4 T n p N Z 0 5 U W T J W R E U z T 1 N B M U 9 E W l V N V G c z S U R Z d 0 0 x U X h P V G N n T m p F M V Z E S X h N U 0 E y T W p S V U 1 q S T V J R F l 5 T m x F e U 5 E Y 2 d O a k k x S U R J M U 5 D Q T J N V F Z V T W p Z e E l E V T V O b E V 5 T m p F Z 0 5 U Z z V J R E k x T W l B M U 5 E b F V N a k 1 5 S U R R M 0 1 F d 3 l N a k l n T k R N e l V U S X l N a U E w T X p F Z 0 1 q Y 3 l J R F F 6 T V V n e k 1 q T l J N e k 1 3 S U R R e U 5 D Q X p N e k F n T k R J d 1 V U T X p N Q 0 F 6 T 1 R n Z 0 1 6 R T N J R E 0 0 T l V n e U 1 U Q k 1 N V G M w S U R J M E 1 G R X h N e l V n T 0 R B Z 0 1 U T T F J R F k 0 V V R F e k 5 T Q X l O a U F 4 T m p J Z 0 1 q W l J N V G s z S U R J M k l E S X p N Q 0 E y T U Z R e U 9 E T W d N V F E w V V R J N E 5 T Q X h O V E F n T W p n N E l E R T F N V l F 6 T U R N Z 0 1 U V X p T R E 1 3 T j F F e k 1 q S W d N V F V 6 S U R N e U 1 p Q X h O R F Z S T X p J e U l E R T B N a U F 6 T V R r Z 0 1 U T X p V V E 1 4 T k N B e E 1 U Y 2 d N e k F 4 S U R r M V Z E S T J O e U E w T 0 Z R e U 1 U W W d O b F F 4 T l R V Z 0 x U R X h V V E V 5 T l N B d E 1 U R W d P V G d n T k Z R M U 9 T Q T F O b E U x T n l B M k 5 D Q T F O e U E 0 T T F Z e E 1 E R k 1 P V E l n T W p R e F V U R X l O e U F 6 T 0 R J Z 0 1 U S T R J R E 0 0 T T F F e E 1 q Z 2 d N e m c x S U R j M 0 l E T T R O V W d 5 T m x v a U x 6 N D h j R 0 Y w Y U N C c F p E M G l U V X B Z T F R Z N E x W U k Z X Q z F K T F R G R U 5 E V T J J a U J r U F N K T k 1 U Z z B J R F l 3 T U Z F e E 9 E U W d O a k k w S U R J d 0 1 5 Q T J O R E p V T W p R M 0 l E W T J N V k V 5 T m p V Z 0 5 q W X h J R E k z T n l B M k 5 E b F V N a m t 3 S U R Z e E 9 W R X l P V E F n T l R r M k l E S T N N Q 0 E x T n p k V U 1 q S T J J R F U x T j F F e U 1 U R W d O V F U z S U R F N U 9 D Q T F O a m R V T V R n M E l E W X d N R n B O T W p F Z 0 1 q Z z N V V E l 4 S U R J N U 5 T Q X p N Q 0 F 6 T V R o V U 5 U U W d N e l k 1 V k R r N E l E U X l N R l F 4 T l R n Z 0 5 E U X l V V E U 1 T n l B M E 5 E S W d N a k l 6 S U R R e E 9 W U X l O V E F n T X p V M 1 V U S T F N Q 0 F 6 T k R B Z 0 1 q T T J J R E 1 3 T V Z R e E 9 U W W d N V G s y V k R F M U 5 D Q T R N M U V 4 T k R r Z 0 5 q R W d N V F E 1 S U R V e F V U R T B P U 0 F 5 T m l B e E 5 q W W d N a l p S T V R j M U l E S T J J R E U 0 T l N B e U 9 W U X l N R G d n T k R O V U 1 q T T F J R G M 0 V k R J M k 1 D Q X h N e m R S T W p Z e k l E R T B P U 0 F 5 T m p V Z 0 1 U V X h W R E k 0 T W l B e E 5 U T l J N e k F 5 S U R F M U 1 5 Q X p N R E l n T V R R e l V U T X d N a U F 4 T X p V Z 0 1 q a 3 p J R E V 4 T W x R e U 5 q Z 2 d O a k Z V T W p J e k l E R X h W R E U y T V N B d E 1 U R l J N V E k 1 S U M w e E 1 T Q X h N R E l n T V R C V U 5 6 U W d O e l J S T n p R Z 0 9 U R W d O e m t n T V R B M l Z E R X l N a U F 5 T W p C U k 1 U W X d J R E 1 5 T V N B e E 5 q W W d N e l F 4 V k R F M 0 1 5 Q X p P R E J S T V R j e k l E U X d O Q 0 F 4 T l R Z Z 0 5 E Q T B T R E U x T k Z F e E 1 q U W d O R E E w S U R r N U l E T T N N V l E y T V N B e U 9 E Z F J O a k F n T W p n M k l E V T V J R E k 0 T k Z R M U 9 D Q X l P R E Z V T l R Z Z 0 1 q Y z V W R F V 6 S U R J M 0 9 G U T B P U 0 F 5 T n p o V U 5 E R W d N a m M 0 U 0 R J M 1 V U S X h J R E k 0 T k N B e U 1 T Q X l P R G R h S W k 4 K 1 B I Q m h k R 2 d n Y V d R O U l r M U t X Q z A y T 0 M x V V J W Z 3 R U a T B 6 U k N J Z 1 p E M G l U V F U y S U R N M E 4 x R T F O a U F 6 T m p B Z 0 5 6 Q W d N e l k z U 0 R j d 0 4 x R T N N a k l n T X p V N U l E Y 3 l N a U F 6 T k R k U k 5 6 S X l J R E 1 6 T m l B M 0 1 E Z 2 d N e k k 0 V E R N N U 1 D Q X p N a m R J T n p K U k 5 U W W d N e k 1 5 S U R V M k l E T T B O M X B O T l R Z Z 0 1 U V X p V V F U y S U R F M k 9 D Q T N N a U F 4 T n p O S U 5 6 Q T R V V G N 5 T W l B e E 5 q T W d O e k l 5 S U R F M U 0 x R T N N a k l n T V R R d 0 l E Y 3 d O e U F 4 T X p O S U 5 6 Q l J O V F l n T V R R d 0 l E V T J J R E U x T T F v a U x 6 N D h j R 0 Y w Y U N C c F p E M G l U V X B Z T F R Z N E x W U k Z X Q z F P T F R N d 0 l p Q m t Q U 0 p O T 1 R Z Z 0 5 U Z z F V V E U x T W l B M k 5 q W W d N a l E 1 S U R Z M k 5 s R X l P V G N n T m p Z M k l E T T B O U 0 E y T k R C V U 5 E S X p J R F U w T 0 Z F M E 5 q Q W d O R F k x S U R R M k 1 D Q X p N a k J S T k R Z d 0 l E R T J O U 0 E w T V R j Z 0 9 E T l J N e m s z S U R R e E l E T T J N a U F 4 T m x R e k 1 E R W d M V E U x V k R J M U 1 D Q X R N a k p S T W p J M E l D M H l N a U F 4 T 1 R n Z 0 x U R T J W R E V 6 T n l B e E 5 s U T R N a U E 0 T T F F e k 9 T Q X h O a l V n T X p r Z 0 1 6 S X d V V E 0 1 S U R R N U 5 D Q T V O a U E x T 0 R W Y V R U T X l N U 0 E x T 1 R k U k 1 q a 3 h J R F l 5 T 1 N B e U 5 U Q W d O a k k 1 V V R J d 0 9 D Q T J N a m t n T V R j N E l E V T V O M U V 4 T l R N Z 0 5 U Y 3 h J R E U w T l N B M U 1 q V l V N V E 0 z S U R N e k 0 x R X h N e m N n T V R j M U l E R T B O U 0 F 4 T W p W V U 1 U Z 3 h J R F E y V V R J d 0 9 T Q X h O a U F 5 T l R B Z 0 1 U W l J N a m t 3 S U R F M k l E T X h P Q 0 E w T m x F e k 5 E Y 2 d O e l l n T X p V M E l E R X p N R l F 6 T m p J Z 0 1 6 T X p V V E 0 y T W l B M E 5 6 Z 2 d N e l U w S U R V e U 5 G U X p N a k V n T l R r M 1 d p S X Z Q a n h 3 W V h S b 0 l H b G t Q U 0 p O U 2 x n d E 5 q Z 3 R W R V Z Z T F U 0 d E 1 r V W l J R 1 E 5 S W s w M 0 9 D Q T J N R k U z T 0 N B N E 5 D Q T V O U 0 F 4 T U R K V U 1 U T T R J R E V 5 T U Z F e E 5 q S W d N V E l 3 S U R F N E 1 D Q X h N R F J V T V R r N U l E W X h V V E U 1 T 1 N B e k 5 p Q X h P R E l n T V R o V U 1 U T T V J R E J V T 1 R Z Z 0 1 U Z F V O e m d n T m p C Y U l p O C t Q S E J o Z E d n Z 2 F X U T l J a z F L V 0 M w M k 9 D M V V S V m d 0 V G k w e k 5 p S W d a R D B p V F R R e U l E T X h N M U U w T W l B M E 5 6 W W d N V E l 6 S U R V M 0 1 W U X p N R E 1 n T m p Z M l V U T T N N a U E y T m p Z Z 0 5 E Q X l J R F l 6 T U Z R M E 1 6 S W d O V F V 3 V V R R e k 1 p Q T F N a l V n T k R F N E l E V X h N R l F 6 T n p r Z 0 5 E a z F V V E 0 x T m l B M E 9 U V W d N e l F 4 S U R V d 0 9 W U X p N a l l n T l R R N F V U T X l O a U E x T 1 R J Z 0 1 6 Y 3 p J R F l 3 T V Z F e k 5 U R W d O a k l 6 S U R N e E 1 T Q T J N a l p S T W p R d 0 l E W X l O a U F 4 T 1 R R Z 0 5 U W T J V V E U w T n l B M U 1 E Q W d N V F E z S U R N M k 5 F d 3 h O R G d n T X p Z d 1 V U R T F N e U F 6 T m p Z Z 0 1 U V T J J R E 0 z T T F F e E 9 U Y 2 d O R E 1 6 S U R J M k 1 5 Q T B N e k 5 J T W p Z M 1 V U T X h N e U E w T X p N Z 0 1 6 U T R J R F F 4 T k Z F e k 5 6 S W d O R E F 3 S U R N N U 5 p Q X p O e l J V T k R N M U l E T X h O M U U w T l R Z Z 0 1 q W T R J R F E x T m l B e U 1 U Q l d N V G t 5 V V R R M U 5 p Q X h O a m t n T k R V e E l E R T B P V k U w T k R B Z 0 9 U Q W d N e m c z S U R N M F Z E S T F N e U F 0 T W p K U k 1 q S T F J Q z B 5 T W l B e E 9 U a 2 d M V E U w V k R F M E 1 5 Q X h O b F E 1 T W l B M 0 5 W U T F O a U F 4 T n p K V U 5 E S W d N e k V 6 V 2 s w e U 5 U Y 2 d N e m s z V V R J e U 5 5 Q X p P V G N n T W p B M U l E T T R N R l F 4 T n p F Z 0 1 6 T T F W R E U x T k N B e U 5 6 a F V N V F E 0 S U R J e E 5 s R X h O R G d n T V R N e k l E R T J N Q 0 E 1 T j F R e E 9 U Z 2 d N e m x S T W p J e U l E S X h J R E k x T V N B e U 1 W R X p N R E l n T W p F Z 0 1 6 S T V J R F U 1 V V R N M E 1 p Q T N O e U F 6 T k R j Z 0 1 U Q T B W R E 0 x T W l B e U 1 E b F J N e l V 5 S U R J N E 9 T Q X p O R G N n T X p F M l Z E T X l P U 0 F 6 T m p G U k 1 6 Q X l J R E 0 1 T n l B e U 5 U Y 2 d N e m s z V 2 l J d l B q e H d Z W F J v S U d s a 1 B T S k 5 T b G d 0 T m p n d F Z F V l l M V T R 0 U k R j a U l H U T l J a z A y T X p B Z 0 1 q b F J O a k 1 3 S U R r Z 0 5 q Q T V J R G x S T m p B M E l E a 2 d O V G c z S U R J M V Z E U T V N e U F 4 T V R o T U 1 6 Z z V J R E l 5 T W t 3 e U 9 E U W d N V E U z V V R F M 0 9 D Q X h N e U F 4 T n p V Z 0 1 U R l J N V G N 4 S U R r Z 0 1 U W T R J R G x S T V R Z d 0 l E a 2 d N V F U w S U R F M V Z E R T B O e U F 5 T 1 Z F e E 5 E Y 2 d N e l l n T V R Z e E l E V X h W R E k x T l N B e E 5 E W k 1 N e l U 1 S U R J M U 1 F d 3 l O V F V n T X p V M F V U R T N O Q 0 E w T X p V Z 0 1 U W X h J R F E w T 1 Z R e E 5 E Y 2 d O R G N 4 V V R F M E 5 5 Q T B P R E F n T V R V e k l E U T R O V l F 4 T m p n Z 0 5 E a 3 d V V E U z T X l B M E 9 U Q W d N V G M x S U R R N E 9 W R X h O e m d n T k R n M 0 l E S T R O Q 0 F 6 T 0 R O T U 1 6 Z z V J R E k z T 0 V 3 M E 9 U T W d N e m d 5 V V R V M 0 1 D Q T B O V G t n T l R n M 0 l E U T N O V l E y T U R r Z 0 5 E a 3 h V V F l 6 T U N B M E 9 U R W d O a k 1 3 S U R R M 0 1 W R T J N e k F n T k R Z M E l E W X l N Q 0 E w T l R O V U 5 U S X l J R E 0 x T l V 3 M E 1 U Z 2 d N a l V 3 V E R V e U 1 p Q X h O R F Z S T m p B M k l E W X h J R F l 4 T 0 N B M E 9 G U T J N e k F n T W p s Y U l p O C t Q S E J o Z E d n Z 2 F X U T l J a z F L V 0 M w M k 9 D M V V S V m d 0 U 1 M w e U 1 U Q k Z J a U J r U F N K T k 1 U T T N J R F k 0 T T F F e E 1 6 Z 2 d O a m d 6 S U R J d 0 9 T Q T J P R G h V T W p n e U l E W T V O R k V 5 T 1 R R Z 0 5 q a z B J R E k 1 T k N B M k 9 E V l J N a m s w S U R Z M 0 5 D Q X l O V G d n T l R N M F V U S X l N Q 0 F 6 T 0 R Z Z 0 1 q S X d J R E 0 0 T T F F e U 1 q Q W d N e m d 4 S U R J e U 5 5 Q X p P R G h S T W p n N E l E U T B N a U F 6 T l R j Z 0 5 E U X l V V F F 4 T V N B M E 5 E S W d O R F E w S U R R e E 5 W U T B O e m d n T X p N M l V U U T N P Q 0 F 5 T 0 R V Z 0 5 E U X d J R E U z T 0 Z R M E 1 E S W d O V E J S T k R B e k l E T T J J R F F 3 T n l B e k 1 W U T B N a k l n T W p a U k 5 E V X d J R E k y S U R R M 0 5 D Q T F O b F E x T V R N Z 0 1 U T T R V V F V 4 T m l B e E 5 E a 2 d O V E U 1 S U R F M U 1 W U T F N e l V n T V R V e l V U V T F O U 0 F 4 T l R N Z 0 5 U V T F J R E U w T l Z F M U 5 U V W d N V F E w S U R V M U 1 T Q X h N e k J S T l R N M U l E Y 3 h J R F V 3 T U N B e k 0 x R T B O a l l n T F R F d 0 l E U X h P U 0 F 0 T V R C S U 5 E R T B V V E 0 y T n l B d E 1 U Q W d N e l E y S U R F M 1 Z E T X l O U 0 E z T k Z F e k 1 q V W d P V E F n T X p Z e E l E R T V N b F F 6 T 1 R n Z 0 1 6 U T F V V E 0 1 T 0 N B M E 1 E U W d N e l U w S U R R d 0 5 F Z 3 p O R G x S T W p Z M k l E U X d O Q 0 F 5 T U R V Z 0 1 6 Q T J U R E U 1 T 0 N B e U 9 U T k 1 N V F k w S U R F M U 9 G R X h N e k l n T W p n Z 0 1 U S T N J R E U y V V R F e E 5 D Q X R N V E V n T 0 R N Z 0 x U R X h V V F k 1 S U M w e E 1 T Q T F P U 0 F 0 T W x R M E 9 D Q X h O b E U w T 0 N B e k 1 D Q X h N a k V n T X p J d 1 R E R T V O U 0 E y T V R a U k 1 U a z F J R F l 5 T 1 N B e E 9 E Z 2 d O a k 1 5 V k R F M E 9 T Q T J N e m R J T V R J N F V U R X l N a U E y T k R N Z 0 1 U S X l J R F k w T l Z R e E 1 q U W d O a l k w V V R F e U 9 T Q T J P R E 1 n T V R N M 0 l E W T R N M W 9 p T H o 0 O G N H R j B h Q 0 J w W k Q w a V R V c F l M V F k 0 T F Z S R l d D M U p M V E Z F T k R Z M E l p Q m t Q U 0 p O T l R n d 0 l E T T R O V k U x T 0 R B Z 0 5 E Q T J J R F U 1 T 1 N B M E 1 q U l V O a l F 4 S U R R M E 0 x R T J O V G t n T k R R e k l E W T N O Q 0 E w T W p W V U 5 q a 3 d J R E 0 y T 0 Z F M k 9 U Q W d N e k 0 1 S U R Z M 0 1 T Q X l O V E 5 S T m p V M k l E R T V O e U E y T k R R Z 0 1 U W X h W R F l 3 T 1 N B N E 1 G U T F O V F F n T V R K V U 5 E Z 3 l J Q z B 4 T V Z F M E 1 6 Z 2 d M V E V 4 S U R R d 0 5 D Q T F W R E 0 x T l N B M E 9 G R X p O V F F n T k R j Z 0 1 6 V X l J R F E w V V R N e E 1 T Q X R N V E V n T W p V e U l D M H h N V k V 5 T W p Z Z 0 x U R X h J R E l 3 T W l B d E 5 W U X h O V F V n T V R S V U 1 U R T R J R F V 6 V k R F d 0 5 D Q X h N V F p S T V R B M E l E R T N N Q 0 F 4 T X p n Z 0 1 q W X l W R E U z T X l B e k 5 6 b F J N V G N 6 S U R N N E 1 D Q X h O e k 1 n T X p n e F V U R T N N e U F 6 T 1 R B Z 0 1 U Y 3 p J R E 0 1 T T F R e E 5 q a 2 d O R E F 3 V k R F M U 9 D Q T B N R F J J T V R V M F V U R X p N U 0 E w T U R R Z 0 1 U R X l J R E 0 0 T l Z R N E 1 p Q X p O R F J V T m p V Z 0 1 6 Q X l W R F U z S U R J N E 1 G R T F O U 0 F 5 T n p n Z 0 5 E R W d N a m M 0 U 0 R J M 1 V U S X h J R E k 0 T k N B e U 1 T Q X l P R G R S T W p F Z 0 1 q a 3 p J R E k 1 S U R N e E 5 W U T F N a U F 6 T m p a V U 9 U W W d O R E U 0 V k R F M k 1 T Q T B O R E Z S T W p B M E l E U T B N U 0 F 5 T W p j Z 0 5 E R T J W R E k x T U N B e k 5 U a F J N a l V 3 S U R N M E 1 D Q X l N V G N n T W p V d 1 Z E R T R O Q 0 F 4 T V R G U k 1 U Z z B J R F k x S U R J d 0 5 T Q T B O b F F 5 T l R n Z 0 1 q W l J N e k F 4 S U R J M k l E T X p O Q 0 E 0 T j B 3 e k 1 6 a 2 d P V F p X T V R F N V V U T X p P U 0 F 4 T W p J Z 0 1 6 T T V J R E V 5 T 0 Z R e k 5 E Q W d N V E 0 y V k R N M E 1 T Q X h O R E 5 V T X p R e U l E R T F N b F F 6 T k R V Z 0 1 U W T F W R E 0 w T 0 N B e E 9 E S l V N e l U w S U R J d 0 5 s U X p O a k l n T W p N N F Z E T T N N e U F 5 T 0 R G U k 5 E Q X l J R E 0 1 T l N B M E 1 E W W d O R E E w V V R R e E 9 T Q T B N e k V n T k R R N U l E U X p N V k U w T m p n Z 0 5 E T X h J R F E z T l N B M E 1 q R l V O R G d 6 S U R R d 0 1 s R T B P R E 1 n T X p n N U l E U T F O Q 0 F 5 T n p S V U 5 E S X l J R E U w T W x F M E 1 q Q W d N V E 1 4 S U R R e U 1 D Q X h N R G R X T V R B d 1 V U U X l N Q 0 E 0 T l N B M E 1 q T W d O e k Z V T k R R e U l E U X l W R F E 0 T n l B e U 5 s R T F O V G d n T W p Z Z 0 5 q Q X d J R E U w T 0 Z F M k 1 E a 2 d N V G N 4 S U R Z e U 1 D Q X l N V E 5 V T m p N e U l E S T N N M U U y T X p J Z 0 1 6 Q T J J R F l 4 T 1 N B e k 1 q V l V O V G t 6 S U R N M U 4 x U T F P R E F n T X p n M V d p S X Z Q a n h 3 W V h S b 0 l H b G t Q U 0 p O U 2 x n d E 5 q Z 3 R W R V Z Z T F U 0 d E 1 r S W l J R 1 E 5 S W s w M U 5 p Q X l N e m R V T l R Z Z 0 1 q V X d W R G N 3 S U R J M 0 1 F Z 3 p O a m x X T k R J d 1 R E T T N N Q 0 E x T n p C U k 1 6 Z 3 d J R F U 0 T X l B e k 9 E a 2 d O V G d 6 V V R R d 0 1 p Q T F P R E 1 n T k R B N U l E V T J P R l l 5 T n p C S U 5 6 Q T N V V G N 5 T W l B e U 5 q S W d O e k l 5 S U R J M U 1 G U T N N R G N n T W p N d 1 N E U X d P V l l 0 T m p o U k 5 E Q X h J Q z A 0 T W l B e k 9 U R W d M V G d 5 U 0 R N N E 9 V Z 3 p P R G R S T X p j M U l D M D R N a U F 6 T m p r Z 0 x U W T R W a k l 6 T U V n M 0 1 G R T F O a U F 5 T X p j Z 0 5 U W W d N a l V 3 V 2 l J d l B q e H d Z W F J v S U d s a 1 B T S k 5 T b G d 0 T m p n d F Z F V l l M V T R 0 T X p R a U l H U T l J a z A w T m p J Z 0 1 G R T B O R F F n T X l B e k 1 6 T W d N M U V 5 T V R j Z 0 1 5 Q X h P V G t n T U V n e E 9 U Q l d O R F p J T W p J e F V U S T B N U 0 E w T m l B e U 5 E Z 2 d O R F p V T W p Z M U l E U T R W R E k z T 1 N B M U 0 x U X l P R F l n T m p G U k 1 q Z z N J R F l 6 S U R J N E 5 5 Q X h N V F Z X T V R Z M V N E S T R W a k l 4 T V V 3 e E 5 6 a 2 d O R F F 5 V V R N e k 1 p Q T J O e l F n T X p N M E l E W T N O V k V 6 T X p Z Z 0 5 q Y z N J R E 0 x T l N B M k 5 6 Z E l N e m N 6 V E R N M 0 9 T Q T J O e k Z X T W p F e F N E U T N N V l l 4 T m p W S U 1 6 Y z V W a k V 4 T k Z F e k 5 6 a 2 d O e k 1 n T X p j N U l E W T J W R E 0 0 T l N B M U 5 G R X p P V E 1 n T k R j Z 0 5 E U X l J R F E y U 0 R R M 0 1 W W X d T R F E y T W x w T k 1 q a 3 p J R E l 4 T V Z Z M U 5 E V k 1 O e l F n T W p F e V R E R T R N e U F 5 T V R G S U 1 q a 3 p X a U l 2 U G p 4 d 1 l Y U m 9 J R 2 x r U F N K T l N s Z 3 R O a m d 0 V k V W W U x V a 3 R N V V E w T m p B a U l H U T l J a z B 4 T X p F Z 0 1 q Z z V V V E V 6 T V N B e k 1 q R W d N V F E z S U R N M U 5 G U X l N R E 1 n T k R F M V Z E T X d N Q 0 E w T k R K U k 1 6 W X l J R F E w T W l B e k 9 U Q W d O R E U x V k R R e E 9 T Q X p O V F Z S T k R F N U l E T X l N e U E w T U R J Z 0 1 6 Q T R W R E 0 y T k N B e U 9 U S l J N e l V 4 S U R J N U 1 p Q X p O R E F n T X p B d 1 Z E T X l P Q 0 F 6 T W p a U k 1 6 S T R J R E 0 w T W l B e k 1 6 Y 2 d N e l U w V k R N M U 5 D Q X p O e k p V T X p Z M 0 l E T T N P R k V 6 T m p n Z 0 1 6 Y z R J R E 0 y T 0 N B e k 5 6 b F J N e l k 0 S U R N N E 1 p Q X p O a k V n T X p n N F Z E T X p O a U F 6 T 1 R s V U 1 q a z N J R F F 3 T l Z F e U 5 E a 2 d O R E E x S U R J e U 5 5 Q X p O e m x V T W p B M E l E T X l O b E V 5 T U R R Z 0 1 6 Q X h J R E l 5 T X l B e U 9 U R l V N a m M 0 S U R J M 0 5 G U X p N e k F n T W p V N V V U T T V O a U F 5 T X p B Z 0 1 6 a z J J R E U y T T F F e k 9 U W W d N V E 0 x S U R N N E 5 T Q X h N R G R V T X p V e U l E V X h W R E k 0 T 1 N B M 1 Z E R T V O U 0 F 0 T V R C U k 1 U R T R J Q z B 4 T U N B N E 5 p Q X h P V l E x T X l B N E 4 x R T F N e U F 4 T W p Z Z 0 5 6 U W d N V F F 6 V k R F e E 9 D Q X h O a k J S T V R N e k l E R T J N Q 0 F 4 T k R Z Z 0 1 U V X h W R E U y T U N B e E 1 q Q l J N V F l 3 S U R r M E l E R T B N a U E z T m x R e E 1 U R W d O V G h S T V R B N U l E V T N J R E V 3 T 0 N B M U 4 x U X h N R G N n T l R W U k 1 U Q T R J R F V 5 S U R F e E 5 T Q T B O M V F 4 T k R Z Z 0 1 6 U l V N a k F 4 S U R J M 1 V U S X p O e U F 5 T n l B e U 5 q T W d N e m h V T X p B e E l E W T J W R E 1 4 T 0 N B N U 4 x U X p N a k 1 n T V R J e V V U T X l N e U F 4 T l R B Z 0 1 6 Q X l J R E U y T k Z R e U 5 U U W d N V G d 4 V k R F N U 5 T Q X h P V F p V T V R R N E l E S X p N V k V 4 T X p F Z 0 1 q V T J J R E V 6 T V N B e U 9 E b G F J a T g r U E h C a G R H Z 2 d h V 1 E 5 S W s x S 1 d D M D J P Q z F V U l Z n d F N T M H h S R F E x U V N J Z 1 p E M G l U V E l 4 S U R J N E 4 x R X l N a U F 5 T 1 R N Z 0 1 q U W d N e k F 6 V k R N M k l E T T B N V l E x T m l B e k 9 E a F V P R G d n T k R J M V Z E R X p N a U E w T k R K V U 1 U Y z F J R F F 6 T l Z R e U 1 E V W d O R E U z V k R J e U 1 T Q X p P V F Z V T W p J N U l E T T N O a 3 d 5 T X p F Z 0 1 6 W T V V V E l 6 T V N B e k 5 q Y 2 d N a k 1 5 S U R N M k 4 w d 3 l O R E 1 n T X p j N F V U T X d N e U E w T k R J Z 0 1 6 Z z B J R F E w T W x F M E 1 E R W d O R F F 5 S U R R e E 5 T Q T B O R E J V T k R R e E l E U X p N M V E w T m p B Z 0 5 E S X p W R F E z T l N B M E 1 U R l V O R G c x S U R N N U 9 G U T B P V E 1 n T X p n M V Z E U T V O e U F 6 T n p O V U 5 U Q X d J R E 0 y T k Z R M U 1 E S W d N e l U z V E R V e E 1 D Q X p O a m R S T l R j e k l E U T B N a U E y T l R r Z 0 5 E U X l V V G N 4 T X l B M E 5 E S W d O e l E y S U R R e E 5 W U T N P R E F n T X p N M l V U Y z R N Q 0 F 5 T 0 R V Z 0 5 6 U X l J R E U z T 0 Z R M 0 1 E U W d O V E J S T n p B M U l E T T J J R G N 3 T 1 N B e k 1 W U T N N a l F n T W p a U k 5 6 V X l J R E k y S U R j M 0 5 p Q T F O b F E 0 T V R V Z 0 1 U T T R V V G d 4 T 0 N B e E 5 E a 2 d P R E l 4 S U R F M U 1 W U T R N e m N n T V R V e l V U Z z F O e U F 4 T l R N Z 0 9 E V T N J R E U w T l Z F N E 5 U Y 2 d N V F E w S U R n M U 1 5 Q X h N e k J S T 0 R R M U l E R X d N U 0 E 0 T X p F Z 0 5 6 T l V O e m c x S U R F M 1 Z E Y 3 h O a U F 0 T V R C U k 5 q W T V J Q z B 4 T U N B M k 5 E Z 2 d N V G R V T m p J M 0 l E Y 3 p V V F l 5 T n l B N U 1 p Q T J O a k 1 n T V R r e l Z E Y 3 d N Q 0 F 6 T k R W U k 5 6 Q X d J R F F 3 T k N B M k 5 U W W d O R E E w U 0 R Z M U 1 W R T F O a l V n T k R B M E l E V X d O a U F 6 T U R O T U 5 E a z V J R E k 1 T V V 3 M E 5 q W W d N V F U z V V R R e k 1 5 Q X l O a U E w T W p n Z 0 1 U W l J O R E U x S U M w e E 1 T Q X p P R F V n T F R F e F V U T T N N a U F 0 T V R F Z 0 1 6 W T B J Q z A w V k R N M U 1 5 Q T R W R E 0 x T U N B e E 9 G R X p O V E F n T W p r Z 0 1 6 Z z B J R E U y T V V 3 M E 1 q Q W d N e k E z V V R R e U 1 5 Q X p N a k l n T k R J e k l E T T B O V k U w T W p N Z 0 5 E Q T B J R E 0 z T 1 N B M E 1 E U k l N e m M w V V R J N E 9 D Q T B N R F F n T W p J N U l E T X d N M H d 5 T W p J Z 0 1 q a 3 h U R E U 0 T 1 N B e E 5 U Z F J N V F U y S U R J M k l E R T F N U 0 F 4 T m x F e E 1 6 Z 2 d M V E V 4 S U R F d 0 9 D Q X R N V E Z S T 1 R V Z 0 x U R X h J R G c z S U M w M V Z E Y z J J R G R V T n p R Z 0 1 U Z F J O e l F n T X p B Z 0 1 U R X l J R E U 0 T V Z F e E 5 U R W d N e k 0 x S U R F M U 1 T Q X p O R E p S T V R V M E l E T T F O e U F 4 T l R R Z 0 1 6 W T V V V E U x T k N B M E 1 E V W d N V E k 1 S U R R d 0 5 W R X h N R G N n T k R B M U l E a 3 l J R E 0 z T j F R M k 9 T Q X p N V F p V T l R j Z 0 1 q Z 3 d V V F U x S U R J M 0 9 D Q T B N U 0 F 5 T n p o S U 1 q Z F J N a k V n T W p n M E l E S X h J R E k 0 T j F v a U x 6 N D h M M l J s W m 5 N K 1 B H Y 2 d j M 1 J 5 Y j J 0 b F B T S m p k W E p 5 W l c 1 M F E y O X N i M 0 l p S U d a c G J H d z l J b U 4 x Y 2 5 K b G J u U k R i M n h 2 Y 2 l J Z 2 M z U n l i M n R s T F h k c F p I U m 9 Q U 0 l 3 S W l C M G N t R n V j M l p 2 Y 2 0 w O U l u T m p Z V 3 h s S 0 R F c 0 x U R X B J a j Q 4 W n l C a 1 l Y U m h M V z F 0 Y k M x d W I y U m x Q U 0 p 0 W V h S b 0 l q N D h a e U J r W V h S a E x X M X R i Q z F 1 Y j J S b F B T S n R h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M E 5 6 Y 3 N N Q 2 t p U G p 4 M W M y V W d a R 0 Y w W V M x a l B T S X h S R F E x U m l J Z 2 V H e H B i b X M 2 Y U h K b F p q M G l J M D F L V 0 M w M k 9 D M V V S V m d 0 U 1 M w e F J E U T F S a U l 2 U G p 3 d l p 6 N D h a e U J r W V h S a E x X M X R i Q z F 1 Y j J S b F B T S n R h U 0 l n Z E h K a G J u T m 1 i M 0 p 0 U F N K M G N t R n V j M n h o Z E d V b 0 9 U S T R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B O V G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1 R j M 0 x E Q X B J a j Q 4 W n l C a 1 l Y U m h M V z F 0 Y k M x d W I y U m x Q U 0 p 0 Y V N J K 1 B I V n p a U 0 J r W V h S a E x X T T l J a k Z F T k R V e U l p Q j R i R 2 x 1 Y X p w b 2 N t V m 1 Q U 0 l q V F V w W U x U W T R M V l J G V 0 M x S k x U R k V O R F V 5 S W k 4 K 1 B D O W 5 Q a n h u S U d S a G R H R X R i V z F z T F c 1 d l p H V T l J b F J s V 0 V G M G I y M G l J S F J 5 W V c 1 e l p t O X l i V D B p Z E h K a G J u T n N Z W F J s S 0 R R N U 9 T d 3 R N V F V 3 S 1 N C e l k y R n N a U 2 d 3 T G p j d 0 5 5 a 2 l J R 1 J o Z E d F d G J X c D R M W F J s Z U d O c 1 l Y T n p Q U 0 p Q V W t R a V B q e G 5 J R 1 J o Z E d F d G J X M X N M V z V 2 W k d V O U l t M X B J a j Q 4 Z F h O b E l H U m h k R 0 V 0 W X o w a U 1 V U T B O V V F p S U h o c 2 F X N X J P b W h 5 W l d Z O U l p T k 5 T b G d 0 T m p n d F Z F V l l M V W t 0 T V V R M E 5 V U W l M e j Q 4 T D J j K 1 B H Y 2 d a R 0 Y w W V M x d G J X d 3 R i b T l r W l Q w a W J X a 2 l J S F J 5 W V c 1 e l p t O X l i V D B p Z E h K a G J u T n N Z W F J s S 0 R V d 0 1 5 d 3 d L U 0 k r U E h W e l p T Q m t Z W F J o T F d N O U l q R k V O R F Z H S W l C N G J H b H V h e n B v Y 2 1 W b V B T S W p U V X B Z T F R Z N E x W U k Z X Q z F K T F R G R U 5 E V k d J a T g r U E M 5 b l B q e G 5 J R 1 J o Z E d F d G J X M X N M V z V 2 W k d V O U l t M X B J a U I w Y 2 1 G d W M y W n Z j b T A 5 S W 5 S e V l X N X p i R 0 Y w W l N n N U 5 U U X N N Q 2 t p U G p 4 M W M y V W d a R 0 Y w W V M x a l B T S X h S R F E w U l N J Z 2 V H e H B i b X M 2 Y U h K b F p q M G l J M D F L V 0 M w M k 9 D M V V S V m d 0 U 1 M w e F J E U T B S U 0 l 2 U G p 3 d l p 6 N D h a e U J r W V h S a E x X M X R i Q z F 1 Y j J S b F B T S n R h U 0 l n Z E h K a G J u T m 1 i M 0 p 0 U F N K M G N t R n V j M n h o Z E d V b 0 1 U U T R N e X d 3 S 1 N J K 1 B I V n p a U 0 J r W V h S a E x X T T l J a k Z F T k R V d 0 l p Q j R i R 2 x 1 Y X p w b 2 N t V m 1 Q U 0 l q V F V w W U x U W T R M V l J G V 0 M x S k x U R k V O R F V 3 S W k 4 K 1 B D O W 5 Q a n h u S U d S a G R H R X R i V z F z T F c 1 d l p H V T l J b T F w S W l C M G N t R n V j M l p 2 Y 2 0 w O U l u U n l Z V z V 6 Y k d G M F p T Z 3 h P V E U y T E R B c E l q N D h k W E 5 s S U d S a G R H R X R Z e j B p T V V R M E 5 q R W l J S G h z Y V c 1 c k 9 t a H l a V 1 k 5 S W l O T l N s Z 3 R O a m d 0 V k V W W U x V a 3 R N V V E w T m p F a U x 6 N D h M M m M r U E d j Z 1 p H R j B Z U z F 0 Y l d 3 d G J t O W t a V D B p Y l d r a U l I U n l Z V z V 6 W m 0 5 e W J U M G l k S E p o Y m 5 O c 1 l Y U m x L R E l 5 T n p j c 0 1 D a 2 l Q a n g x Y z J V Z 1 p H R j B Z U z F q U F N J e F J E U T F O a U l n Z U d 4 c G J t c z Z h S E p s W m o w a U k w M U t X Q z A y T 0 M x V V J W Z 3 R T U z B 4 U k R R M U 5 p S X Z Q a n d 2 W n o 0 O F p 5 Q m t Z W F J o T F c x d G J D M X V i M l J s U F N K d G F T S W d k S E p o Y m 5 O b W I z S n R Q U 0 o w Y 2 1 G d W M y e G h k R 1 V v T W p Z e U 1 p d 3 d L U 0 k r U E h W e l p T Q m t Z W F J o T F d N O U l q R k V O R F V 3 S W l C N G J H b H V h e n B v Y 2 1 W b V B T S W p U V X B Z T F R Z N E x W U k Z X Q z F K T F R G R U 5 E V X d J a T g r U E M 5 b l B q e G 5 J R 1 J o Z E d F d G J X M X N M V z V 2 W k d V O U l t M X B J a U I w Y 2 1 G d W M y W n Z j b T A 5 S W 5 S e V l X N X p i R 0 Y w W l N n e k 1 E V T F M R E F w S W o 0 O G R Y T m x J R 1 J o Z E d F d F l 6 M G l N V V E w T l R J a U l I a H N h V z V y T 2 1 o e V p X W T l J a U 5 O U 2 x n d E 5 q Z 3 R W R V Z Z T F V r d E 1 V U T B O V E l p T H o 0 O E w y Y y t Q Q z l u U G p 3 d l p 6 N D h a e U J r W V h S a E x X M X R i Q z F 1 Y j J S b F B T S n R i e U l n Z E h K a G J u T m 1 i M 0 p 0 U F N K M G N t R n V j M n h o Z E d V b 0 5 U S T V N e T Q x T E R B c E l q N D h k W E 5 s S U d S a G R H R X R Z e j B p T T B R a U l I a H N h V z V y T 2 1 o e V p X W T l J a U 5 O U 2 x n d E 5 q Z 3 R W R V Z Z T F U 0 d E 0 w U W l M e j Q 4 T D J j K 1 B H Y 2 d a R 0 Y w W V M x d G J X d 3 R i b T l r W l Q w a W J X N G l J S F J 5 W V c 1 e l p t O X l i V D B p Z E h K a G J u T n N Z W F J s S 0 R Z e k 5 E a 3 V N e X d 3 S 1 N J K 1 B I V n p a U 0 J r W V h S a E x X T T l J a k 1 3 S W l C N G J H b H V h e n B v Y 2 1 W b V B T S W p U V X B Z T F R Z N E x W U k Z X Q z F P T F R N d 0 l p O C t Q S F Z 6 W l N C a 1 l Y U m h M V 0 0 5 S W p K R k l p Q j R i R 2 x 1 Y X p w b 2 N t V m 1 Q U 0 l q V F V w W U x U W T R M V l J G V 0 M x T 0 x U S k Z J a U I w Y 2 1 G d W M y W n Z j b T A 5 S W 5 S e V l X N X p i R 0 Y w W l N n M U 1 E Q X N N Q 2 t p T H o 0 O G R Y T m x J R 1 J o Z E d F d F l 6 M G l N e l l p S U h o c 2 F X N X J P b W h 5 W l d Z O U l p T k 5 T b G d 0 T m p n d F Z F V l l M V T R 0 T X p Z a U l I U n l Z V z V 6 W m 0 5 e W J U M G l k S E p o Y m 5 O c 1 l Y U m x L R G M z T 0 N 3 d 0 t T S X Z Q a n d 2 W n o 0 O F p 5 Q m t Z W F J o T F c x d G J D M X V i M l J s U F N K d G J 5 S W d k S E p o Y m 5 O b W I z S n R Q U 0 o w Y 2 1 G d W M y e G h k R 1 V v T n p n M E 9 T N D F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G c 0 T k R r d U 5 5 d 3 d L U 0 k r U E h W e l p T Q m t Z W F J o T F d N O U l q R k V O R F U w S W l C N G J H b H V h e n B v Y 2 1 W b V B T S W p U V X B Z T F R Z N E x W U k Z X Q z F K T F R G R U 5 E V T B J a T g r U E M 5 b l B q e G 5 J R 1 J o Z E d F d G J X M X N M V z V 2 W k d V O U l t M X B J a U I w Y 2 1 G d W M y W n Z j b T A 5 S W 5 S e V l X N X p i R 0 Y w W l N n N U 1 6 S T J M a m N z T U N r a V B q e D F j M l V n W k d G M F l T M W p Q U 0 l 4 U k R R M V J p S W d l R 3 h w Y m 1 z N m F I S m x a a j B p S T A x S 1 d D M D J P Q z F V U l Z n d F N T M H h S R F E x U m l J d l B q d 3 Z a e j Q 4 W n l C a 1 l Y U m h M V z F 0 Y k M x d W I y U m x Q U 0 p 0 Y V N J Z 2 R I S m h i b k 5 t Y j N K d F B T S j B j b U Z 1 Y z J 4 a G R H V W 9 P V G M z T n k 0 M 0 x E Q X B J a j Q 4 Z F h O b E l H U m h k R 0 V 0 W X o w a U 1 V U T B O R V V p S U h o c 2 F X N X J P b W h 5 W l d Z O U l p T k 5 T b G d 0 T m p n d F Z F V l l M V W t 0 T V V R M E 5 F V W l M e j Q 4 T D J j K 1 B H Y 2 d a R 0 Y w W V M x d G J X d 3 R i b T l r W l Q w a W J X a 2 l J S F J 5 W V c 1 e l p t O X l i V D B p Z E h K a G J u T n N Z W F J s S 0 R F d 0 1 6 Q T J M a m N z T U N r a V B q e D F j M l V n W k d G M F l T M W p Q U 0 l 4 U k R R M U 1 T S W d l R 3 h w Y m 1 z N m F I S m x a a j B p S T A x S 1 d D M D J P Q z F V U l Z n d F N T M H h S R F E x T V N J d l B q d 3 Z a e j Q 4 W n l C a 1 l Y U m h M V z F 0 Y k M x d W I y U m x Q U 0 p 0 Y z N W a U l p Q j B j b U Z 1 Y z J a d m N t M D l J b l J 5 W V c 1 e m J H R j B a U 2 d 4 T U R n e U 5 p N D N M R E F w S W o 0 O F p 5 Q m t Z W F J o T F c x d G J D M X V i M l J s U F N K d G F T S S t Q S F Z 6 W l N C a 1 l Y U m h M V 0 0 5 S W p G R U 5 E V X l J a U I 0 Y k d s d W F 6 c G 9 j b V Z t U F N J a l R V c F l M V F k 0 T F Z S R l d D M U p M V E Z F T k R V e U l p O C t Q Q z l u U G p 4 b k l H U m h k R 0 V 0 Y l c x c 0 x X N X Z a R 1 U 5 S W x S b F d F R j B i M j B p S U h S e V l X N X p a b T l 5 Y l Q w a W R I S m h i b k 5 z W V h S b E t E U T V P U 3 d 0 T V R V d 0 t T Q n p Z M k Z z W l N n d 0 x q Y 3 d O e W t p S U d S a G R H R X R i V 3 A 0 T F h S b G V H T n N Z W E 5 6 U F N K U F V r U W l Q a n h u S U d S a G R H R X R i V z F z T F c 1 d l p H V T l J b T F w S W o 0 O G R Y T m x J R 1 J o Z E d F d F l 6 M G l N a k V 3 U l N J Z 2 V H e H B i b X M 2 Y U h K b F p q M G l J M D F L V 0 M w M k 9 D M V V S V m d 0 U 1 M w e U 1 U Q k Z J a T g r U E M 5 b l B q e G 5 J R 1 J o Z E d F d G J X M X N M V z V 2 W k d V O U l t M X B J a U I w Y 2 1 G d W M y W n Z j b T A 5 S W 5 S e V l X N X p i R 0 Y w W l N n M U 5 6 W X N N Q 2 t p U G p 4 M W M y V W d a R 0 Y w W V M x a l B T S X h S R F E y T k N J Z 2 V H e H B i b X M 2 Y U h K b F p q M G l J M D F L V 0 M w M k 9 D M V V S V m d 0 U 1 M w e F J E U T J O Q 0 l 2 U G p 3 d l p 6 N D h M M m M r U E M 5 b l B q e G 5 J R 1 J o Z E d F d G J X M X N M V z V 2 W k d V O U l t M X Z J a U I w Y 2 1 G d W M y W n Z j b T A 5 S W 5 S e V l X N X p i R 0 Y w W l N n e E 1 q V X h N U z Q x T E R B c E l q N D h k W E 5 s S U d S a G R H R X R Z e j B p T W t J a U l I a H N h V z V y T 2 1 o e V p X W T l J a U 5 O U 2 x n d E 5 q Z 3 R W R V Z Z T F U 0 d E 1 r S W l M e j Q 4 T D J j K 1 B H Y 2 d a R 0 Y w W V M x d G J X d 3 R i b T l r W l Q w a W J X N G l J S F J 5 W V c 1 e l p t O X l i V D B p Z E h K a G J u T n N Z W F J s S 0 R F e k 5 U R X h M a m N z T U N r a V B q e D F j M l V n W k d G M F l T M W p Q U 0 l 6 T U N J Z 2 V H e H B i b X M 2 Y U h K b F p q M G l J M D F L V 0 M w M k 9 D M V V S V m d 0 V G k w e k 1 D S X Z Q a n g x Y z J V Z 1 p H R j B Z U z F q U F N J e V J T S W d l R 3 h w Y m 1 z N m F I S m x a a j B p S T A x S 1 d D M D J P Q z F V U l Z n d F R p M H l S U 0 l n Z E h K a G J u T m 1 i M 0 p 0 U F N K M G N t R n V j M n h o Z E d V b 0 5 U Q X d M R E F w S W k 4 K 1 B I V n p a U 0 J r W V h S a E x X T T l J a k 0 w S W l C N G J H b H V h e n B v Y 2 1 W b V B T S W p U V X B Z T F R Z N E x W U k Z X Q z F P T F R N M E l p Q j B j b U Z 1 Y z J a d m N t M D l J b l J 5 W V c 1 e m J H R j B a U 2 c z T n p n c 0 1 D a 2 l M e j Q 4 T D J j K 1 B H Y 2 d a R 0 Y w W V M x d G J X d 3 R i b T l r W l Q w a W J X O G l J S F J 5 W V c 1 e l p t O X l i V D B p Z E h K a G J u T n N Z W F J s S 0 R F M U 1 E R X l M R E F w S W o 0 O G R Y T m x J R 1 J o Z E d F d F l 6 M G l S R G N p S U h o c 2 F X N X J P b W h 5 W l d Z O U l p T k 5 T b G d 0 T m p n d F Z F V l l M V T R 0 U k R j a U x 6 N D h M M m M r U E d j Z 1 p H R j B Z U z F 0 Y l d 3 d G J t O W t a V D B p Y l d r a U l I U n l Z V z V 6 W m 0 5 e W J U M G l k S E p o Y m 5 O c 1 l Y U m x L R E U y T U R F e U x q S X N N Q 2 t p U G p 4 M W M y V W d a R 0 Y w W V M x a l B T S X h S R F E x T k N J Z 2 V H e H B i b X M 2 Y U h K b F p q M G l J M D F L V 0 M w M k 9 D M V V S V m d 0 U 1 M w e F J E U T F O Q 0 l 2 U G p 3 d l p 6 N D h a e U J r W V h S a E x X M X R i Q z F 1 Y j J S b F B T S n R h U 0 l n Z E h K a G J u T m 1 i M 0 p 0 U F N K M G N t R n V j M n h o Z E d V b 0 1 U W T B P R G t 1 T W l 3 d 0 t T S S t Q S F Z 6 W l N C a 1 l Y U m h M V 0 0 5 S W p G R U 5 E V k d J a U I 0 Y k d s d W F 6 c G 9 j b V Z t U F N J a l R V c F l M V F k 0 T F Z S R l d D M U p M V E Z F T k R W R 0 l p O C t Q Q z l u U G p 4 b k l H U m h k R 0 V 0 Y l c x c 0 x X N X Z a R 1 U 5 S W 0 x c E l p Q j B j b U Z 1 Y z J a d m N t M D l J b l J 5 W V c 1 e m J H R j B a U 2 d 4 T m p r M E 1 D N H l M R E F w S W o 0 O G R Y T m x J R 1 J o Z E d F d F l 6 M G l N V V E w T k V V a U l I a H N h V z V y T 2 1 o e V p X W T l J a U 5 O U 2 x n d E 5 q Z 3 R W R V Z Z T F V r d E 1 V U T B O R V V p T H o 0 O E w y Y y t Q R 2 N n W k d G M F l T M X R i V 3 d 0 Y m 0 5 a 1 p U M G l i V 2 t p S U h S e V l X N X p a b T l 5 Y l Q w a W R I S m h i b k 5 z W V h S b E t E R T N O R F k 1 T G p J c 0 1 D a 2 l Q a n g x Y z J V Z 1 p H R j B Z U z F q U F N J e F J E U T F N U 0 l n Z U d 4 c G J t c z Z h S E p s W m o w a U k w M U t X Q z A y T 0 M x V V J W Z 3 R T U z B 4 U k R R M U 1 T S X Z Q a n d 2 W n o 0 O F p 5 Q m t Z W F J o T F c x d G J D M X V i M l J s U F N K d G M z V m l J a U I w Y 2 1 G d W M y W n Z j b T A 5 S W 5 S e V l X N X p i R 0 Y w W l N n e E 5 6 a z R P U z R 5 T E R B c E l q N D h a e U J r W V h S a E x X M X R i Q z F 1 Y j J S b F B T S n R h U 0 k r U E h W e l p T Q m t Z W F J o T F d N O U l q R k V O R F V 5 S W l C N G J H b H V h e n B v Y 2 1 W b V B T S W p U V X B Z T F R Z N E x W U k Z X Q z F K T F R G R U 5 E V X l J a T g r U E M 5 b l B q e G 5 J R 1 J o Z E d F d G J X M X N M V z V 2 W k d V O U l s U m x X R U Y w Y j I w a U l I U n l Z V z V 6 W m 0 5 e W J U M G l k S E p o Y m 5 O c 1 l Y U m x L R F E 1 T 1 N 3 d E 1 U V X d L U 0 J 6 W T J G c 1 p T Z 3 d M a m N 3 T n l r a U l H U m h k R 0 V 0 Y l d w N E x Y U m x l R 0 5 z W V h O e l B T S l B V a 1 F p U G p 4 b k l H U m h k R 0 V 0 Y l c x c 0 x X N X Z a R 1 U 5 S W 0 x c E l q N D h k W E 5 s S U d S a G R H R X R Z e j B p T V V R M E 5 q Q W l J S G h z Y V c 1 c k 9 t a H l a V 1 k 5 S W l O T l N s Z 3 R O a m d 0 V k V W W U x V a 3 R N V V E w T m p B a U x 6 N D h M M m M r U E d j Z 1 p H R j B Z U z F 0 Y l d 3 d G J t O W t a V D B p Y l d r a U l I U n l Z V z V 6 W m 0 5 e W J U M G l k S E p o Y m 5 O c 1 l Y U m x L R F E y T 1 N 3 d 0 t T S S t Q S F Z 6 W l N C a 1 l Y U m h M V 0 0 5 S W p G R U 5 E V X l J a U I 0 Y k d s d W F 6 c G 9 j b V Z t U F N J a l R V c F l M V F k 0 T F Z S R l d D M U p M V E Z F T k R V e U l p O C t Q Q z l u U G p 4 b k l H U m h k R 0 V 0 Y l c x c 0 x X N X Z a R 1 U 5 S W 0 x c E l p Q j B j b U Z 1 Y z J a d m N t M D l J b l J 5 W V c 1 e m J H R j B a U 2 c 1 T X p V c 0 1 D a 2 l Q a n g x Y z J V Z 1 p H R j B Z U z F q U F N J e F J E U T F R U 0 l n Z U d 4 c G J t c z Z h S E p s W m o w a U k w M U t X Q z A y T 0 M x V V J W Z 3 R T U z B 4 U k R R M V F T S X Z Q a n d 2 W n o 0 O E w y Y y t Q Q z l u U G p 3 d l p 6 N D h M M m M r U E M 5 e m R t Y y s i L A o J I l J l Y W x W a W V 3 U 2 l 6 Z U p z b 2 4 i I D o g I n t c I m h l a W d o d F w i O j M z O S 4 y O D U 2 O T c 5 M z c w M T E 3 L F w i d 2 l k d G h c I j o 2 O T g y L j E 0 M j k 0 N D M z N T k z N z V 9 I g p 9 C g = = " / > < / e x t o b j > < e x t o b j   n a m e = " 2 3 8 4 8 0 4 F - 3 9 9 8 - 4 D 5 7 - 9 1 9 5 - F 3 8 2 6 E 4 0 2 6 1 1 - 1 0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A u N z E 0 M j g 1 N z E 0 M j g 1 N z F 9 I i w K C S J M Y X R l e C I g O i A i Z 3 J h Z G V f e 2 h 3 f S I s C g k i T G F 0 Z X h J b W d C Y X N l N j Q i I D o g I l B I T j J a e U I 0 Y l d 4 d W N 6 M G l h S F I w Y 0 R v d k w z Z D N k e T U z T X k 1 d m N t Y 3 Z N a k F 3 T U M 5 e m R t Y 2 l J S G R w W k h S b 1 B T S T N M a m M 0 T W 1 W N E l p Q m 9 a V 2 x u Y U h R O U l q S X V N R E 0 w W l h n a U l I S n Z i R 1 U 5 S W 1 s d F p 5 S W d a b T l q Z F h O a F l t e G x Q U 0 p t W V d 4 e l p T S W d k b W x s Z D B K d m V E M G l N Q 0 F 0 T m p r M E l E T T B N e m t 1 T m l B N E 9 U a 2 l J S G h 0 Y k c 1 e k 9 u a H N h V z V y U F N K b 2 R I U n d P a T h 2 Z D N k M 0 x u Y 3 p M b T l 5 W n k 4 e E 9 U a z V M M 2 h z Y V c 1 c k l p Q m h j b W x o T F d o c F p H U m x i a j B p Z E h K M V p T S W d j M 1 I 1 Y k d V O U l u W m x j b l J w W T J G c 0 x X R n N h V 2 R 1 T 2 l B d E 1 D N D B O a l J s Z U R z Z 2 J X R j R M W G R w W k h S b 0 9 p Q T V P Q 1 U 3 S W o 0 O F p H V m 1 j e j Q 4 Y 0 d G M G F D Q n B a R D B p V F V w W U x U R T F M V l J G V 0 M x S k x U R k V O R F U w S W l C a 1 B T S k 5 N e k V 4 S U R R e l V U S T V O a U F 6 T U N B e U 5 q Y 2 d N V F Z V T W p B M k l E Q l J N V F F 6 S U R B Z 0 1 U Q T F J R F E x V k R Z M k l E R T J N R k U y T m l B e U 5 q V W d N V F F 6 S U R N M U 0 x U X p N V F F n T k R R e V V U T T J N U 0 E w T k R J Z 0 5 E Q X h J R E 0 1 T k V 3 M E 1 E U W d N e m s 0 V V R R d 0 5 p Q T B N R E V n T k R B N U l E U X d O R l E w T V R n Z 0 5 E R X l W R F F 6 T V N B M E 1 U b F V O R F E z S U R R e U 1 s R T B O a k V n T k R J e U l E U T N N Q 0 E w T V R O V U 5 E Z 3 d J R E 0 1 T k Z F M E 9 E Q W d N e m M 1 S U R R e U 1 5 Q X h O V E p V T X p Z e k l D M D R N R k V 6 T k R V Z 0 x U R X p O Q 0 F 5 T 0 R Z Z 0 x U R T J P V l F 4 T l R F Z 0 x U S X d O V k V 4 T U N B d E 1 q Q T F J R E V 3 S U M w e E 1 6 Z F J N V E F n T F R F e E 1 T Q X l P Q 0 F 0 T 1 R G V U 5 6 U W d M V G N 4 V V R n N U l D M D N N U 0 F 4 T U R J Z 0 x U Z 3 d W R E V 4 T m l B d E 1 U R X h V V E V 4 T m l B d E 1 U S X h J R E V 4 T k N B d E 1 U T X d W R E V 3 T n l B d E 1 U U T B W R G s 1 S U M w e E 5 U U l V P V E l n T F R F M k 1 r d z V N Q 0 F 0 T V R Z M F N E a 3 h V V E V 3 T V N B d E 1 U W T N J R E U x T V N B d E 1 U W T N V V E U 0 T 1 N B d E 1 U W T N J R E l 4 T V N B d E 1 U V T F V V E l 6 T k N B d E 1 U U T B J R E k x T k N B d E 1 U S X l W R E k 0 T W l B d E 5 6 V l J N a m c 0 S U M w M U 5 p Q X l P V G d n T F R F e l V U T X h N U 0 F 6 T l N B e k 1 U R W d O R E 5 h V F R N N E 5 D Q X p N a m h N T X p n d 0 l E T X p P V k V 6 T n p j Z 0 1 6 V X d J R E 0 z T l N B e k 5 U U l V N e l k 1 S U R N M k 9 G U X p O V G t n T X p n e V Z E T T B O a U F 6 T 1 R O V U 1 6 S T R J R F F 3 T W x R e k 1 E W W d O R E E x V V R J M k 1 p Q T B N R F V n T W p J e E l E T T F N b E V 4 T 1 R F Z 0 1 6 R X p J R E U z T V N B e U 1 6 T l V N V F V 4 S U R F e E 4 x R X h O V E V n T X p n Z 0 1 q R X p J R E 0 0 V V R J M k 9 T Q X p P Q 0 F 6 T W p N Z 0 1 U Q T R U R E 1 6 T V N B e E 1 U a E 1 N e m c w S U R N e U 9 G b 2 l M e j Q 4 Y 0 d G M G F D Q n B a R D B p V F V w W U x U R T F M V l J G V 0 M x S k x U R k V O R F Z H S W l C a 1 B T S k 5 N a k V n T W p n M 1 V U S X l J R E k 1 T U N B e U 1 5 Q X l P V F Z V T W p n Z 0 1 6 R T N W R E 0 0 S U R N M E 9 G U T F N e U F 6 T 0 R G V U 5 6 T W d O R E V 4 V k R r N U l E U X p N M V F 4 T X p J Z 0 5 E U X l V V E U y T V N B M E 5 E S W d N V G d 6 S U R R e k 1 G U X l N V F F n T k R B N F Z E S X l O U 0 F 6 T 0 R o U k 1 q S T N J R E 0 0 T W l B e U 1 q Z 2 d N e m d 5 V k R J e k 5 p Q X p P R G x S T W p n M E l E U T B N U 0 F 6 T k R j Z 0 5 E U X h T R E 0 x T U Z F e k 9 U Z 2 d O R F F 4 S U R R e U 1 p Q T B N R E J S T k R N d 0 l E T T R N U 0 E w T X p B Z 0 1 6 W X p V V F F 6 T U N B e k 1 6 T W d O R E U z S U R N e E 5 W U X p P V E V n T W p r e V Z E T T J O a U F 5 T 0 R o U k 1 6 U T J J R E k 0 T 0 N B e k 1 6 U W d N a m s 1 V k R N e U 1 p Q X p N a m h S T X p J e U l E T T N O a U F 6 T n p n Z 0 1 6 a 3 l V V E 0 x T m l B M E 1 E V W d N e l F 5 S U R R d 0 5 W R X l P R F l n T k R B M U l E S X p P U 0 F 6 T X p G U k 1 q S T V J R E 1 4 T l N B e U 1 q U W d N a m s 0 V k R F N U 1 D Q X h O a l Z S T V R V M k l E S T F J R E U x T V N B e E 5 s R X h N e m d n T F R F e E l E R X d P Q 0 F 0 T V R G U k 9 U V W d M V E V 4 S U R n M 0 l D M D F W R G M y S U R k V U 5 6 U W d N V G R S T n p R Z 0 1 6 Q W d N V E U w S U R F N E 9 W U X h O V F F n T X p Z M l V U R T F O Q 0 E w T U R V Z 0 1 U S T R J R F F 3 T l Z F e E 1 E Y 2 d O R E E x S U R r e U l E T T N O M V E y T 0 N B e k 1 U W l V O V G N n T W p n d 1 V U V T F J R E k z T 0 N B M E 1 T Q X l O e m h J T W p k U k 1 q R W d N a m c w S U R J e E l E S T R O M W 9 p T H o 0 O G N H R j B h Q 0 J w W k Q w a V R V c F l M V E U x T F Z S R l d D M U p M V E Z F T k R S R k l p Q m t Q U 0 p O T X p N Z 0 1 U V T N V V E 1 6 S U R J M U 9 D Q X h N R G t n T X p R N V Z E S T R N Q 0 E w T k R G U k 1 6 T X h J R F E w T V N B e k 5 6 Q W d N e m t 5 V V R N N E 5 p Q T B N a k l n T k R F M k l E U X l N b E U w T W p r Z 0 5 E S X l J R F F 6 T 1 N B M E 1 U U l V O R F E 1 S U R N N U 5 G R T B O R G t n T X p n e E l E U X h N a U F 5 T X p S V U 1 6 Y z B J R F k 0 V V R N M 0 5 D Q T B N e U F 6 T 0 R F Z 0 1 6 V l V O R E F 5 S U R J M l V U U X h N U 0 F 5 T n l B M E 1 q S W d N e l Z S T k R R e k l E V T F J R F E y T X l B e E 1 6 R l J O R F k 1 S U R F M U 1 T Q T B O e k 1 n T V R V e V V U U T N O U 0 F 4 T l R N Z 0 5 E Z 3 p J R E U x T T B n M E 9 E Z F J O V E E y S U R F M U 1 5 Q T F N R F l n T V R R M F V U V X d O a U F 4 T X p n Z 0 5 U Q X h J R E V 4 T j F R M E 9 E R W d O a k 5 V T k R R N U l E R X p V V F F 6 T m l B d 0 l E U X h O e U F 0 T 0 Z F M E 1 E a 2 d M V E V 3 S U R N N U 1 5 Q X R N V E J S T X p V N U l D M H h N Q 0 F 6 T X p Z Z 0 5 W U X p N R F l n T X p a T U 1 6 Q X d J R F V 4 V V R J N U 9 T Q T F N a U F 5 T 1 R Z Z 0 5 U Q l J N a m s w S U R R N E l E S T V N a U E w T m x F e U 1 6 T W d M V E V 3 S U R F M 0 1 p Q X R N V E J S T V R F M 0 l D M H h N Q 0 E z T l N B e k 1 G U X p N e U F 4 T l R k Y V R U T T F N U 0 F 6 T W p o U k 1 6 V X h J R E 1 6 T k N B e k 5 E W W d N e l V 3 V k R N e U 1 5 Q X p P R F Z V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R T N J R E k y S U R J M U 5 D Q T F P V l F 5 T 1 R n Z 0 1 U R X d V V E 1 3 T U N B e E 1 U U W d N e k k x S U R J e E 4 x U X p O V E V n T X p J N F d p S X Z Q a n h 3 W V h S b 0 l H b G t Q U 0 p O U 2 x n d E 1 U V X R W R V Z Z T F V r d E 1 V U T B O V E V p S U d R O U l r M H p O a l l n T m p n e l V U T T J O e U E y T 0 R N Z 0 5 E T T R J R F k 0 T 0 Z R M U 1 U R W d O a m s w V V R V e U 1 5 Q T J P V F F n T l R J e k l E W T R O b E U x T W p N Z 0 5 q Y z V J R F E x T U N B e k 9 E U l V N e m M x S U R n e l Z E T T N O Q 0 E y T 0 Z F e k 5 6 U W d N a l l n T k R B e U l E S T J V V F F 4 T V N B e U 5 5 Q T B N a k l n T X p W U k 5 E U X p J R F U x S U R R M k 1 5 Q X h N e k Z S T k R Z N U l E R T F N U 0 E w T n p N Z 0 1 U V X l V V F E z T l N B e E 5 U T W d O R G d 6 S U R F M U 0 w Z z B P R G R J T k R r e F V U V X d O a U F 4 T l R N Z 0 5 U Q T J J R E U w T l Z F M U 1 E W W d N V F F 3 S U R V d 0 1 5 Q X h N a m x S T k R r d 0 l E Y z V J R F E z T X l B M E 9 G U T B O R F V n T 0 Z R M E 1 U Y 2 d M V G h S T k R B N U l D M H h N Q 0 F 6 T 1 R N Z 0 x U R X d V V E 0 x T 1 N B d E 1 U Q W d N e k 0 y S U R W V U 1 6 Q T J J R E 0 y V E R N d 0 1 D Q T F N V k V 5 T 1 R r Z 0 5 U S W d N a m s y S U R V d 1 V U S T V O Q 0 E w T 0 N B e U 9 U S W d O R F p S T W p N e k l D M H h N Q 0 F 4 T n p J Z 0 x U R X d V V E V 4 T n l B d E 1 U Q W d O e l V n T X p C V U 1 6 T W d N V F U z V V R N e k l E S X d O U 0 E x T X l B e U 5 U V l V N V E F 4 S U R N M E 1 W R X h O R G d n T X p r N E l E R T V O U 0 E w T W p C V U 1 q Z 3 d J R F E w T W x F e k 1 6 W W d O R F F 5 S U R N M k 5 D Q T B N R E J S T X p Z N U l E T T V O Q 0 F 6 T m p r Z 0 1 6 a z J V V E 0 z T U N B M E 1 E Q W d N e m s y S U R V d 0 5 W U T B N a l F n T m p F M l V U U X l O Q 0 E y T W p r Z 0 5 E R T N J R F l 6 T W x R e k 5 6 Z 2 d O a k 0 z U 0 R N M U 4 x R X p O V E V n T m p R e k l E T T F N U 0 E y T k R W V U 1 6 V X p J R F k y T k Z F e k 5 U Z 2 d O a m d 6 S U R N M k 5 p Q T J P R E 5 h V F R N M U 1 p Q X p N a l p S T X p J N U l E U X d O U 0 F 5 T n p j Z 0 5 E Q T F V V E k w T W l B M E 1 E V W d N a k V 3 S U R N M 0 5 G U X h O a k F n T W p r e l V U R X p N U 0 F 5 T V R R Z 0 1 U R T V J R E V 5 T 1 Z F e E 1 U a 2 d N V E k y S U R F e E 9 T Q X h N V G h V T V R F N E l E R X d O b E V 4 T V R n Z 0 5 q R W d N V E 0 y S U R R M F Z E R T N P U 0 F 5 T m x F e U 1 6 T W d N a l l n T W p r d 0 l E a z R U R E k 1 T 0 N B e E 1 E b E 1 N e l V 5 S U R N e U 5 s b 2 l M e j Q 4 Y 0 d G M G F D Q n B a R D B p V F V w W U x U R T F M V l J G V 0 M x S k x U R k V O R F V 5 S W l C a 1 B T S k 5 N e m t n T V R Z N F V U T T V J R E l 5 T l N B M U 9 D Q X l O e k p V T V R B M 0 l E T T F N R l F 4 T n p R Z 0 5 E Q X l W R E k w T k N B M E 1 6 T l V N e k E z S U R R M E 1 r Z 3 p N V E J S T X p V M U l E U T B N a U F 6 T 0 R n Z 0 5 E S X d W R F F 5 T V N B e k 5 U V l J O R E l 4 S U R J M k 5 T Q X p N V E F n T W p N M 1 V U S T J N U 0 F 5 T W p R Z 0 1 U Y z J J R E l 5 T T F F e E 1 6 a 2 d N a k l 6 S U R F e k 9 D Q X l N a k Z S T V R N N E l E S X h P U 0 F 4 T X p J Z 0 1 U Z z J W R E V 5 T l N B e E 1 q a F J N V E k x S U R n e E l E R T B O a U E x T k Z R e U 1 E a 2 d N a l p V T X p B e U l E U T F W R E 0 1 T k N B e E 1 U R l J O R E F 6 S U R F e U 1 T Q T B N R F l n T V R J e F V U U X h N Q 0 F 4 T W p F Z 0 5 E R T V J R E V 4 T W x R M E 1 q a 2 d P V G h V T k R J d 0 l E Z 3 l W R E 0 1 T U N B M U 5 W U X p O R F F n T W p S V U 1 q Z 3 h J Q z B 4 V k R J d 0 5 T Q X R N V E Z S T V R J M k l D M H h N U 0 E 0 T X l B M E 1 s U X p P U 0 F 4 T m p o Y V R U T T N N e U F 6 T l R O U k 1 6 W T N J R F F 3 T l N B e k 1 E V W d O R E E x V V R J M 0 1 p Q T B N R F V n T W p R M E l E T T V N V l F 4 T 1 R r Z 0 1 6 V T N W R E U z T U N B e k 1 U W l V N V F U w S U R J N E 1 G U X h O R G t n T W p Z e F V U R T B P U 0 F 5 T m p B Z 0 1 U W T V J R E k y T U Z F e U 9 E S W d N a l l 3 S U R N e U 5 5 Q X l P R F J V T X p j e k l E T T F N M W 9 p T H o 0 O G N H R j B h Q 0 J w W k Q w a V R V c F l M V E U x T F Z S R l d D M U p M V E l 4 T U V V a U l H U T l J a z B 4 T X p j Z 0 5 q Z 3 p V V E V 6 T 0 N B M k 9 E T W d N a k E 1 S U R Z N E 9 G U X l P R E l n T m p r M F V U S T V O Q 0 E y T 1 R R Z 0 1 q a z B J R F k 0 T l Z F e U 9 U U W d O a m M w S U R J M U 9 D Q T F N e l J S T W p J d 0 l E T T R O a U F 5 T W p B Z 0 1 6 Z 3 p V V E l 5 T U N B e k 9 E R W d N a k k z S U R N N E 9 G R X l P R G d n T k R R e U l E T T F O e U E w T k R K U k 5 E R X h J R F E w T W l B M E 5 E U W d O R E U x V k R R M 0 9 D Q X p N e l p S T k R j N E l E S T R O U 0 E w T k R B Z 0 1 U Y z R W R F F 3 T W l B M U 1 G R T B N R E 1 n T X p Z Z 0 5 E Q T N J R E 1 4 V k R R e U 1 p Q X l O b E U w T l R B Z 0 1 q W W d O R G M w S U R V M l Z E V X h N e U F 4 T X p o U k 5 U R T J J R E U w T 1 N B M U 1 U a 2 d N V F V 4 V k R V e k 5 T Q X h O V E 5 S T l R V M U l E R T F N e U E x T l R V Z 0 1 U U T F V V F U x T l N B e E 5 E U W d O V F V 4 S U R F e k 1 G R T F N e l V n T n p F Z 0 5 U Q X d J R E 1 6 V V R R M k 5 p Q X R N V E F n T k R F N U l D M H h N R W c w T V R S U k 1 6 W T N J Q z B 4 T U N B e k 5 E W W d N V G R V T X p J M U l E Y z B V V E 1 5 T l N B N U 1 D Q X p O a k V n T V R r e V Z E T T V P Q 0 F 6 T k R W U k 1 6 a z R J R F F 3 T k N B e k 5 U U W d O R E E w U 0 R N M E 9 W R X l O a l l n T k R B M E l E S X d O U 0 F 6 T U R a T U 1 U a z R J R E k 1 T T B 3 e E 5 q U W d N V F U 0 V V R F e k 1 p Q X l P Q 0 F 4 T W p j Z 0 1 U W l J N V E U w S U M w e E 1 T Q T R N e U F 0 T V R G U k 5 q a 2 d M V E V 4 S U R V N U l D M H l W R F E 0 S U R F M l V U U T R J R E 1 3 S U R F e U 1 T Q X p N a k J N T V R r M U l E W X h O b E V 4 T 1 R V Z 0 5 q S T V J R E U 0 T 0 N B M k 1 6 S l V N V F E 1 S U R Z e k 4 w Z 3 h N a m h S T V R J e U l E W T B N e U F 4 T W p J Z 0 5 q U T F W R E V 5 T k N B M k 5 q U l J N V E k 1 S U R Z N E 1 5 Q X h N e m N n T m p n e l d p S X Z Q a n h 3 W V h S b 0 l H b G t Q U 0 p O U 2 x n d E 1 U V X R W R V Z Z T F V r d E 1 V U T B O a l F p S U d R O U l r M D F P R E F n T X p n M V V U V T R N Q 0 E w T U R Z Z 0 5 U a z V J R F F 5 T k Z R M k 5 E R W d O R F F 6 V V R Z M U 9 T Q T B O R E 1 n T m p j M E l E U X l O V l E y T 1 R B Z 0 1 6 W T R V V F k 1 T U N B e k 1 6 a 2 d O a m N 4 S U R J M U 0 x R T J O V F l n T V R r M 0 l E W T B O Q 0 F 4 T m p G V U 5 q Q T V J R G d 3 V k R V M U 5 D Q X h N b F E w T 0 R J Z 0 x U R X h V V F F 6 T 0 N B d E 1 U R W d O R E E w S U R W V U 1 6 V T F J R F E 0 V V R N M U 5 D Q T B O e U F 6 T l R J Z 0 5 E U l J N e k V 4 S U M w e E 1 T Q X l O V E l n T F R F e F V U S X l O a U F 0 T V R F Z 0 1 q Q X l J Q z A x V k R F M U 5 T Q X h O R l F 4 T V R n Z 0 5 U T l V N V E E w S U R F e E 5 s R X h N R F F n T V R j d 0 l E R X p P Q 0 F 5 T m p K V U 1 U Y 3 p J R E 0 z T 1 Z F e E 5 6 T W d N e m d 3 S U R F M 0 1 5 Q X p P R E Z S T V R j e k l E T T V N Q 0 F 4 T n p N Z 0 1 6 a 3 p W R E U y T 1 N B M E 1 E Q l V N V F U 0 S U R R d 0 5 F Z 3 h O V F J S T V R N e E l E U X d O Q 0 F 4 T V R J Z 0 1 6 Z z F W R G d 5 S U R N M E 5 G U T J O U 0 F 6 T U R K V U 5 U Y 2 d N a m d 3 V V R V M U l E S T N P Q 0 E w T V N B e U 5 6 a E l N a m R S T W p F Z 0 1 q Z z B J R E l 4 S U R J N E 4 x R X l N U 0 F 5 T 1 R N Z 0 1 q a 2 d N e k U x V k R V e U l E T T J O b F E 1 T m l B M E 1 U a F V N V F l 4 S U R R M E 1 W R X l N R F F n T k R R e E l E S X l O e U E w T V R a V U 1 q V X d J R E 0 x T 0 Z F e U 5 U Q W d N e l F 3 S U R J e E 5 5 Q X l O V E J V T V R n M E l E R X h N V k V 4 T 0 R R Z 0 5 q V W d N a k E x S U R R M l Z E S T F P Q 0 F 5 T m x F e k 1 E R W d N a l l n T X p N M E l E Z z N U R E 1 6 T 1 N B N U 5 s W X h N V G x S T X p N N U l E R X l N a U F 6 T X p r Z 0 1 U S T R W R E 0 w T U N B e E 1 6 W l V N e l F 4 S U R F M E 0 x U X p O R E l n T V R V e V Z E T T B O U 0 F 4 T m p W V U 1 6 U T R J R E U 0 T W x R e k 5 U U W d N a k E y V k R N M k 1 p Q X l N e m h V T X p j e k l E S T R N V k U w T U R J Z 0 1 6 a z F J R F F 3 T m l B M E 1 E U l J O R E U 1 S U R R e k 1 T Q T B O R G t n T k R N e F V U U T J P Q 0 E w T X p F Z 0 5 E Y z F J R F F 5 T V Z R M E 9 E T W d O R E F 5 V V R R N E 1 5 Q X p P R G t n T k R V M E l E S T N O R l E w T W p J Z 0 1 U U X l V V F F 5 T U N B e E 1 6 R W d O R E l 3 S U R F d 0 4 x W X h N R E J S T k R J d 0 l E Z z F J R F F 5 T X l B M 0 1 W U T B O R E l n T k R K V U 5 E Z z N J R E k y V V R V M U 9 D Q X l O a U E y T U R B Z 0 1 U U T R V V F l 3 T 1 N B e E 5 6 R W d O a k l 3 S U R J e E 0 x U T J N e k l n T W p j e l V U W X p N a U F 6 T U R Z Z 0 5 q R T V J R E 1 5 T l Z R M U 9 U T W d N e l U z V k R V N E 1 D Q X p P R F Z h S W k 4 K 1 B D O W t a V 1 p 6 U G p 4 b k l I T j B j b T l y W l Q w a V k z V n l j b V Z 1 Z E V O d m J H O X l J a U J t Y V d 4 c 1 B T S m p k W E p 5 W l c 1 M F E y O X N i M 0 l p S U h O M G N t O X J a U z E z Y V d S M G F E M G l N Q 0 l n Z E h K a G J u T m 1 i M 0 p 0 U F N K e l k y R n N a U 2 d 4 T E M w e E t T S S t Q R 2 N n W k d G M F l T M X R i V 3 d 0 Y m 0 5 a 1 p U M G l i V 0 Y w Y U N J K 1 B H Y 2 d a R 0 Y w W V M x d G J X d 3 R i b T l r W l Q w a W J X a 2 l Q a n g x Y z J V Z 1 p H R j B Z U z F q U F N J e F J E U T F O Q 0 l n Z U d 4 c G J t c z Z h S E p s W m o w a U k w M U t X Q z B 4 T l M x V V J W Z 3 R T U z B 4 U k R R M U 5 D S X Z Q a n d 2 W n o 0 O F p 5 Q m t Z W F J o T F c x d G J D M X V i M l J s U F N K d G F T S W d k S E p o Y m 5 O b W I z S n R Q U 0 o w Y 2 1 G d W M y e G h k R 1 V v T k R j M 0 x E Q X B J a j Q 4 Z F h O b E l H U m h k R 0 V 0 W X o w a U 1 V U T B O V V l p S U h o c 2 F X N X J P b W h 5 W l d Z O U l p T k 5 T b G d 0 T V R V d F Z F V l l M V W t 0 T V V R M E 5 V W W l M e j Q 4 T D J j K 1 B H Y 2 d a R 0 Y w W V M x d G J X d 3 R i b T l r W l Q w a W J X a 2 l J S F J 5 W V c 1 e l p t O X l i V D B p Z E h K a G J u T n N Z W F J s S 0 R r e U 9 D d 3 d L U 0 k r U E h W e l p T Q m t Z W F J o T F d N O U l q R k V O R F J G S W l C N G J H b H V h e n B v Y 2 1 W b V B T S W p U V X B Z T F R F M U x W U k Z X Q z F K T F R G R U 5 E U k Z J a T g r U E M 5 b l B q e G 5 J R 1 J o Z E d F d G J X M X N M V z V 2 W k d V O U l t M X B J a U I w Y 2 1 G d W M y W n Z j b T A 5 S W 5 S e V l X N X p i R 0 Y w W l N n e E 5 E V T N M R E F w S W o 0 O G R Y T m x J R 1 J o Z E d F d F l 6 M G l N V V E w T l R F a U l I a H N h V z V y T 2 1 o e V p X W T l J a U 5 O U 2 x n d E 1 U V X R W R V Z Z T F V r d E 1 V U T B O V E V p T H o 0 O E w y Y y t Q R 2 N n W k d G M F l T M X R i V 3 d 0 Y m 0 5 a 1 p U M G l i W E 4 x W W l J Z 2 R I S m h i b k 5 t Y j N K d F B T S j B j b U Z 1 Y z J 4 a G R H V W 9 N V G s z T n l 3 d 0 t T S S t Q R 2 N n W k d G M F l T M X R i V 3 d 0 Y m 0 5 a 1 p U M G l i V 2 t p U G p 4 M W M y V W d a R 0 Y w W V M x a l B T S X h S R F E x T W l J Z 2 V H e H B i b X M 2 Y U h K b F p q M G l J M D F L V 0 M w e E 5 T M V V S V m d 0 U 1 M w e F J E U T F N a U l 2 U G p 3 d l p 6 N D h a e U J r W V h S a E x X M X R i Q z F 1 Y j J S b F B T S l V a V m h C Z E c 5 d E l p Q j B j b U Z 1 Y z J a d m N t M D l J b l J 5 W V c 1 e m J H R j B a U 2 c w T 1 R r c 0 x U R T F N Q 2 t n Y z J O a G J H V W 9 N Q z Q z T U R j c E l p Q m t Z W F J o T F c x c W V D M T B a W G h q Y k d G e m N 6 M G l U M U p F S W o 0 O F p 5 Q m t Z W F J o T F c x d G J D M X V i M l J s U F N K d G F T S S t Q S F Z 6 W l N C a 1 l Y U m h M V 0 0 5 S W p J e E 1 F V W l J S G h z Y V c 1 c k 9 t a H l a V 1 k 5 S W l O T l N s Z 3 R N V F V 0 V k V W W U x V a 3 R N a k V 3 U l N J d l B q d 3 Z a e j Q 4 W n l C a 1 l Y U m h M V z F 0 Y k M x d W I y U m x Q U 0 p 0 Y V N J Z 2 R I S m h i b k 5 t Y j N K d F B T S j B j b U Z 1 Y z J 4 a G R H V W 9 O V G M y T E R B c E l q N D h k W E 5 s S U d S a G R H R X R Z e j B p T V V R M E 5 q U W l J S G h z Y V c 1 c k 9 t a H l a V 1 k 5 S W l O T l N s Z 3 R N V F V 0 V k V W W U x V a 3 R N V V E w T m p R a U x 6 N D h M M m M r U E M 5 b l B q d 3 Z a e j Q 4 T D J j K 1 B D O W 5 Q a n d 2 Y z N a b l B n P T 0 i L A o J I l J l Y W x W a W V 3 U 2 l 6 Z U p z b 2 4 i I D o g I n t c I m h l a W d o d F w i O j M x N y x c I n d p Z H R o X C I 6 M T I x N H 0 i C n 0 K " / > < / e x t o b j > < e x t o b j   n a m e = " 2 3 8 4 8 0 4 F - 3 9 9 8 - 4 D 5 7 - 9 1 9 5 - F 3 8 2 6 E 4 0 2 6 1 1 - 1 1 " > < e x t o b j d a t a   t y p e = " 2 3 8 4 8 0 4 F - 3 9 9 8 - 4 D 5 7 - 9 1 9 5 - F 3 8 2 6 E 4 0 2 6 1 1 "   d a t a = " e w o J I k l t Z 1 N l d H R p b m d K c 2 9 u I i A 6 I C J 7 X C J o Z W l n a H R c I j o x N i 4 w N z E 0 M j g 1 N z E 0 M j g 1 N y x c I n d p Z H R o X C I 6 N j Y u O T Y 0 M j g 1 N z E 0 M j g 1 N z F 9 I i w K C S J M Y X R l e C I g O i A i Z 3 J h Z G V f e 3 N l b X 0 i L A o J I k x h d G V 4 S W 1 n Q m F z Z T Y 0 I i A 6 I C J Q S E 4 y W n l C N G J X e H V j e j B p Y U h S M G N E b 3 Z M M 2 Q z Z H k 1 M 0 1 5 N X Z j b W N 2 T W p B d 0 1 D O X p k b W N p S U h k c F p I U m 9 Q U 0 k 0 T G p Z e E 5 X V j R J a U J v W l d s b m F I U T l J a k l 1 T U R N M F p Y Z 2 l J S E p 2 Y k d V O U l t b H R a e U l n W m 0 5 a m R Y T m h Z b X h s U F N K b V l X e H p a U 0 l n Z G 1 s b G Q w S n Z l R D B p T U N B d E 5 q a z B J R E 0 0 T U R n Z 0 9 E a z V J a U I 0 Y l d 4 d W N 6 c D R i R 2 x 1 Y X o w a W F I U j B j R G 9 2 T D N k M 2 R 5 N T N N e T V 2 Y 2 1 j d k 1 U a z V P U z k 0 Y k d s d W F 5 S W d Z W E p w W V M x b 2 F X U m t a V z Q 5 S W 5 S e W R X V W l J S E 4 w Z V d 4 b F B T S j J a W E o w Y V d O a G J D M W h i R 2 x u Y m p v Z 0 x U Q X V O R F k w W l h n N 0 l H M W h l Q z E z Y V d S M G F E b 2 d P V G d s T 3 l J K 1 B H U m x a b k 0 r U E h C a G R H Z 2 d h V 1 E 5 S W s x S 1 d D M H l N a T F V U l Z n d F N T M H h S R F E x T k N J Z 1 p E M G l U V E 1 4 T V N B M E 0 x R X l P V F l n T X p B Z 0 1 q W T N J R E U x V k R J d 0 5 p Q X d V V E U w T X l B d 0 l E R X d O U 0 E w T l Z R M k 5 p Q X h O a k J S T m p Z Z 0 1 q W T F J R E U w T X l B e k 5 U T l V N e k U w S U R R M E 1 s R X p O a k V n T k R R e U l E U X d N U 0 F 6 T 1 R S T U 5 E Q T B J R E 0 1 T 0 Z F M E 1 E W W d O R E F 4 S U R R d 0 9 T Q T B N R F J V T k R F N E l E U X h N b F E w T X p F Z 0 5 E R T V W R F E w T n l B M E 1 q S l J O R F l 4 S U R R e U 1 p Q T B O e k F n T k R F e l Z E U T R N Q 0 F 6 T 1 R S U k 5 E Z 3 d J R E 0 z T 1 N B M E 1 q T W d N V F V 5 V k R N M k 1 5 Q X R P R E J S T X p R M U l D M H h N e l F n T W p n M k l D M H h O a m x V T V R V e E l D M H l N R F Z S T V R B Z 0 x U S X d O U 0 F 4 T U N B d E 1 U T T N V V E V 3 S U M w e E 1 U R W d N a m d n T F R r e F Z E Y z B J Q z A z T V Z F N E 9 T Q X R O e k V n T V R B e U l D M D R N R l F 4 T V R Z Z 0 x U R X h N V k V 4 T V R Z Z 0 x U R X l N U 0 F 4 T V R R Z 0 x U R X p N R l F 4 T U R j Z 0 x U R T B O R l E 1 T 1 N B d E 1 U V T B W R G t 5 S U M w e E 5 q S k 1 P V E F n T F R F M k 5 F Z z V N V k V 4 T U R F Z 0 x U R T J O e U F 4 T l R F Z 0 x U R T J O M U V 4 T 0 R r Z 0 x U R T J O e U F 5 T V R F Z 0 x U R T F O V k V 5 T X p R Z 0 x U R T B O Q 0 F 5 T l R R Z 0 x U R X l N b F F 5 T 0 R J Z 0 x U Y z F V V E k 0 T 0 N B d E 5 U W W d N a m s 0 S U M w e E 0 x R X p N V E V n T X p V Z 0 1 6 R X h J R F F 6 V 2 s w e k 9 E U W d N e k k 0 V E R N N E 1 D Q X p N e m x S T X p j M 0 l E T T F N Q 0 F 6 T n p V Z 0 1 6 V T B W R E 0 y T 1 N B e k 5 q a F V N e l U 1 S U R N N E 1 s U X p O R F l n T X p r e l Z E T X l P Q 0 E w T U R K V U 1 6 Q T J J R F F 3 T l Z F e U 5 q S W d O R E E x S U R J e U 1 T Q X p O V E p S T V R r e E l E T X h N e U F 4 T n p F Z 0 1 q T X p W R E U x T V N B e E 1 U Z F J N V F V 4 S U R N N E l E S X h N e U F 6 T 0 Z F e U 5 q a 2 d N e m d n T X p J e k l E R X d P R X d 6 T X p F Z 0 1 U R T R U R E 0 0 T k N B e k 1 q a G F J a T g r U E h C a G R H Z 2 d h V 1 E 5 S W s x S 1 d D M H l N a T F V U l Z n d F N T M H h S R F E x U m l J Z 1 p E M G l U V E l 4 S U R J N E 4 x R X l N a U F 5 T 1 R B Z 0 1 q T W d N a m s x V k R J N E l E T X h O M V F 6 T 0 N B e k 5 E a F V O V E 1 n T X p n e F Z E Y 3 p J R F F 4 T V Z R N U 9 T Q T B N e k 5 V T V R N e U l E U T B N b E V 4 T m p F Z 0 5 E U X l J R E U 0 T X l B M E 1 6 Q l V N a k U w S U R R d 0 9 G U X l N a l V n T X p n N F V U S X l O e U F 6 T 0 R J Z 0 1 q S T R J R E 0 0 T W x R e U 1 6 W W d N e m c 1 V V R J N E 5 D Q T B O R E V n T X p R M 0 l E U T B N V W d 6 T l R C U k 1 6 a z R J R F E w T V N B M E 1 q S W d O R E F 3 V V R R e k 1 D Q X p P R E V n T k R N d 0 l E T T J N M U U w T X p B Z 0 1 6 T X p J R F F 4 T n l B e k 1 U V l V N e m t 4 S U R J N U 1 s U X p O a l l n T W p n N F V U T T B O a U F 5 T 0 R n Z 0 1 6 T T B J R E k 1 T 1 Z R e k 1 q S W d N e k k 0 V V R N e U 1 p Q X p O e l l n T X p j N E l E T T V N b E V 6 T l R Z Z 0 5 E Q T F J R E 0 w T W l B M E 1 E V l J N a m c y S U R R d 0 5 T Q X l N e m t n T X p N e F V U S X l P U 0 F 6 T V R V Z 0 1 q S T B J R E k 1 T 0 Z R e E 9 U Q W d N V F k x V V R F M U 5 p Q X l O U 0 F 4 T l R F Z 0 1 U W l J N V E 0 0 S U M w e E 1 T Q X h N R G d n T F R F e F V U a z F J Q z B 4 T V N B N E 5 5 Q X R O V l E z T m l B M 1 Z E Y z B J R E U z V V R j M E l E T X d J R E V 4 T k N B e E 9 E b F V N V F U w S U R N M k 5 s R X h O V F F n T k R B M U l E R X l P Q 0 E w T U R W U k 1 U Q T N J R F F 3 T l N B N U 1 p Q X p O e m R V T m p n Z 0 1 6 R T J W R F U z S U R J N E 1 G R T F O U 0 F 5 T n p n Z 0 5 E R W d N a m M 0 U 0 R J M 1 V U S X h J R E k 0 T k N B e U 1 T Q X l P R G R h S W k 4 K 1 B I Q m h k R 2 d n Y V d R O U l r M U t X Q z B 5 T W k x V V J W Z 3 R T U z B 4 U k R R M F J T S W d a R D B p V F R N e k l E R T F O M U V 6 T X l B e U 5 U Z 2 d N V E E 1 S U R N M E 9 W U X l P R E F n T k R R e F V U T X p N U 0 E w T k R F Z 0 1 6 Y 3 d J R E 0 1 T W x F e k 9 E W W d O R E l 5 S U R R e E 5 p Q T B N a k p S T k R J N U l E U X l N a U E w T X p r Z 0 5 E R T B W R F E w T 1 N B e k 9 U U l J O R F E 1 S U R N N E 1 T Q T B N V E l n T W p N M F Z E T T N O Q 0 E y T 0 Z F e k 5 6 U W d O R E 1 n T X p n e E l E T T F W R F F 3 T W l B e U 5 s R T B N V E V n T W p j Z 0 5 E S X l J R E 0 x V V R R M E 1 5 Q T F O U 0 E w T m p N Z 0 1 U T X h V V F E y T 1 N B e E 5 U R W d O R G N 6 S U R F M U 1 s R T B O e l V n T V R V e k l E U T R N e U F 4 T l R O S U 5 E Z z N V V F V 3 T m l B e E 5 U T W d O V E E y S U R F M E 5 G R T F N R F l n T V R N N E l E V X d N U 0 F 4 T V R k V U 5 E Z 3 h J R F l 6 V k R R M E 9 T Q X h N M U U w T X p Z Z 0 1 D Q T B N V G N n T F R o U k 5 E Q T V J Q z B 4 T U N B e k 9 U T W d M V E V 3 V V R N M U 9 T Q X R N V E F n T X p N M k l E V l V N e k E y S U R N M l R E T X d N Q 0 E x T V Z F e U 9 U a 2 d O V E l n T W p r M k l E V X d V V E k 1 T k N B M E 9 D Q X l P V E l n T k R a U k 1 q T X p J Q z B 4 T U N B e E 5 6 S W d M V E V 3 V V R F e E 5 5 Q X R N V E F n T n p V Z 0 1 6 Q l V N e k 1 n T V R V M 1 d r M H p O V E V n T X p J N F V U T T F N U 0 F 6 T X p R Z 0 1 6 U T J J R E 0 x T U Z R e k 1 q T W d N e m c x V k R J M 0 5 5 Q T B N R F Z S T W p R e U l E U X d O U 0 F 5 T V R B Z 0 1 6 Y z B W R E U y T U N B e U 9 U T l J N V E 1 4 S U R J e E 5 D Q X h N V G t n T V R J N V V U R X h P U 0 F 4 T W p Z Z 0 1 U R T V J R E V 4 T 0 Z R e E 1 U Z 2 d N V E E y V V R F e E 9 D Q T J N U 0 F 4 T X p Z Z 0 5 E U l V N V G M 1 S U R J M l V U S X h O e U F 5 T m l B e U 5 U U W d O V G x V T W p r N E l E R X h N R k V 6 T U R B Z 0 1 U R T B J R E 1 5 T l N B e U 1 U Z F V N e l V 4 S U R N e U 9 G b 2 l M e j Q 4 Y 0 d G M G F D Q n B a R D B p V F V w W U x U S X l M V l J G V 0 M x S k x U R k V O R F V 4 S W l C a 1 B T S k 5 N e l k y S U R Z N E 0 x R X p O a m N n T m p n e k l E U X p P Q 0 E y T 0 R o V U 5 U R X h J R F k 1 T k Z F M U 1 q T W d O a m s w S U R V e U 1 5 Q T J P R F p S T l R J e k l E W T N P U 0 E w T l R B Z 0 1 6 Z z B W R E 0 z T l N B N E 0 x U X p O e l F n T m p o U k 1 6 Y z B J R E k y S U R R d 0 1 p Q X l O b E U w T V R F Z 0 1 q Y 2 d O R E l 5 S U R N M V V U U T B N e U E x T l N B M E 5 q T W d N V E 1 4 V V R R M k 9 T Q X h O V E V n T k R j e k l E R T F N b E U w T n p V Z 0 1 U V X p J R F E 0 T X l B e E 5 U T k l O R G c z U 0 R R N U 1 W R T F N R F l n T V R V e k l E V X d O a U F 4 T k R W U k 5 U Q T J J R E U w T U N B M U 1 E T W d N V E k 1 V V R R N U 1 D Q T N P U 0 E w T n p N Z 0 5 E a F V O R F E x S U R o V U 5 E R T N J Q z A 0 V V R R d 0 9 T Q X R N V E F n T X p r e k l D M H h N R k V 6 T l R r Z 0 x U R X d J R E 1 6 T m l B M V Z E T X d O a U F 6 T m t 3 e k 1 E Q W d O V E Z S T W p r N U l E V X l J R E k 1 T m l B M U 1 G R X l P V F F n T k R n Z 0 1 q a 3 l J R F E y V V R J e k 1 5 Q X R N V E F n T V R j e U l D M H h N R k V 4 T V R j Z 0 x U R X d J R G M x S U R N d 1 Z E T X p J R E U x T j F F e k 1 5 Q X l N R F V n T l R N Z 0 1 q V T F W R E V 3 T V N B e k 5 E R l J N V F E 0 S U R N N U 9 D Q X h P V F V n T k R J d 1 Z E S T R N Q 0 E w T k R K U k 1 6 T T J J R F E w T W l B e k 5 q U W d O R E F 3 V V R N M k 9 T Q X p P V F F n T X p Z N U l E T T V O b E V 6 T n p B Z 0 5 E Q X d J R E 0 1 T m l B M U 1 E V l V O R E k w S U R Z e E 5 s R T B N a l F n T m p J N U l E U X h O e U E y T X p K V U 1 6 Y z R J R F l 6 T j B n e k 5 U Z F J N e l V 4 S U R Z M E 1 5 Q X p O V E V n T m p R M V Z E T T F N e U E y T m p S U k 1 6 V T R J R F k 0 T X l B e k 5 q W W d O a m d 6 V 2 s w e k 5 U S W d N e k k y V V R N e U 9 T Q T B N R F V n T W p j M 0 l E U X d O V k V 5 T k R J Z 0 5 E Q T F J R E l 4 T U N B e k 5 6 U l V N V F l 3 S U R J N U 0 x R X h N e k V n T W p F M E l E R X h P U 0 F 4 T W p s U k 1 U R T V J R E V 5 T m l B e E 1 U a 2 d N V E U 0 V k R F e E 9 D Q X h N R F p S T V R F N E l E W X h J R E V 6 T m l B M E 5 G U X h O e m t n T W p a U k 1 q T X p J R E k y S U R J N U 1 D Q T V P R X d 5 T 1 R n Z 0 1 U Q T V U R E 0 x T W l B e k 1 q W m F J a T g r U E h C a G R H Z 2 d h V 1 E 5 S W s x S 1 d D M H l N a T F V U l Z n d F N T M H h S R F E x T W l J Z 1 p E M G l U V E 0 1 S U R F M k 9 G R X p P U 0 F 5 T W p V Z 0 5 U Z 2 d N a m N 5 V k R F d 0 5 5 Q X p O V E J V T V R j M E l E U X d N b F F 5 T k R R Z 0 5 E T X p W R E 1 3 T n l B M E 5 E S k l N e k V 3 V V R N M U 5 T Q T B O R E l n T X p n N E l E U X l N R l E w T W p F Z 0 1 6 V T F V V F F 5 T V N B e U 5 q V W d N e k V 3 S U R J e k 4 x R X l O a k V n T W p J M E l E R T N O a U F 5 T W p O U k 1 U T T V J R E l 5 T X l B e E 1 6 Z 2 d N a k l 4 V V R F e k 9 D Q X l N V G t n T V R N e U l E R T R O b F F 4 T W p V Z 0 1 U S T R V V E V 5 T l N B N E 1 T Q X h O R F l n T l R S V U 1 q Q T V J R E k y V k R N d 0 1 p Q T B O V l F 6 T 1 R R Z 0 1 U R X h V V F F 3 T X l B e E 1 q R W d O R E E y S U R F e U 1 W R T B N V E F n T V R J e E l E U X h P U 0 F 4 T V R K V U 5 E S T V J R G s 0 V k R R e U 1 D Q T R N b F F 6 T 1 R B Z 0 5 U V l V N e l E w S U R J M F Z E S T R N U 0 F 0 T V Z R e U 1 E V W d M V E V 4 V V R F e U 5 p Q X R N V E V n T 0 R N Z 0 5 E S l V N e m t n T V R Z N F d r M H p O e k 1 n T X p V e l V U T T J O e U E w T U R V Z 0 1 6 Q T F J R F F 3 T l Z F e U 5 6 S W d O R E E x S U R J M E 5 D Q X p P V E Z V T V R r N U l E T T F O M V F 4 T n p B Z 0 1 6 R T J W R E U x T k N B e U 9 E Q l V N V F E 1 S U R J M k 1 W R X h O R G t n T W p Z d 0 l E R T J P U 0 F 5 T m p C U k 1 q Z 3 l J R E k y T U N B e k 1 q Y 2 d N a m c w V k R N M 0 1 5 Q X p O V E 5 h S W k 4 K 1 B I Q m h k R 2 d n Y V d R O U l r M U t X Q z B 5 T W k x V V J W Z 3 R T U z B 4 U k R R M k 1 D S W d a R D B p V F R F e k 1 T Q X l P R G x S T V R N e E l E T X l N U 0 F 4 T k R j Z 0 1 6 V T B W R E l 3 T X l B M E 1 U V l V N e k F 3 S U R R M E 1 s R X p O a k l n T k R R e U l E T T V N Q 0 E w T V R W V U 5 E R T V J R E 0 x T l Z F M E 1 U a 2 d N e k l 6 S U R R d 0 1 p Q X p N R G h V T X p Z M E l E S T V N b E V 6 T l R F Z 0 1 q a 3 l J R E 0 w T U N B e k 1 E Q l V N e k k 0 S U R N e U 5 s R X p N a m d n T X p R e U l E T X p O e U F 6 T l R S V U 1 6 V T B J R E 0 z T W x R e k 5 q Y 2 d N e m M 0 V V R N M k 9 D Q X p O e m d n T X p Z N E l E T T N P V k V 6 T m p n Z 0 1 6 Z 3 l J R E 0 y T V N B e k 9 E a F V N e k 0 y S U R N N U 9 W U X l P V G N n T k R B M V V U S T B P U 0 E w T U R V Z 0 1 q S T N J R E 0 z T 1 Z R e U 1 E U W d N e k k y V V R J d 0 5 D Q X p N R E V n T W p J e k l E S T V N V l F 5 T n p n Z 0 1 q Y z B W R E 1 6 T U N B e U 5 U b F J N e m s y S U R J e k 1 D Q X p P V F l n T V R Z e l V U T T V O a U F 4 T X p V Z 0 1 6 Z z F J R E V 3 T j F R e k 5 U S W d O V E Z V T W p n N U l E Z F V N V G s x S U M w e E 1 G R X h N V G d n T F R F d 0 l E Z z J J R E U 1 V k R V e k l E Z z N V V F V 6 S U R F e U 5 p Q T N O Q 0 F 4 T k R O V U 1 U R T R J R E U y T U Z F e E 1 6 T W d N V F l 3 S U R F M E 5 p Q X h O V E Z V T V R Z d 0 l E R X l N R k V 4 T m p B Z 0 9 U U W d N V F F 5 S U R j M l Z E R X h N U 0 E x T 0 Z F e E 1 E a 2 d O V G N n T V R B N E l E V T N W R E V 3 T n l B M U 5 W R X h N R G d n T l R J Z 0 1 U R T F J R F E z V k R F M E 5 p Q X p O R l F 5 T U R F Z 0 1 q Z F J N a k 0 z S U R J M 0 l E S T J N e U F 6 T 0 Z R e k 1 E R W d O a l p V T X p F N E l E a z N W R E 1 5 T X l B e E 1 q S l J N e k l 6 S U R F M U 1 D Q X p N R E l n T V R Z M F Z E S T F O Q 0 F 4 T 0 R G V U 1 U a z F J R E U 1 T m x R e E 5 E Z 2 d N a k 1 4 V V R F e k 1 T Q X l O V F l n T V R N e E l E S T R P V m 9 p T H o 0 O G N H R j B h Q 0 J w W k Q w a V R V c F l M V E l 5 T F Z S R l d D M U p M V E Z F T k R W Q k l p Q m t Q U 0 p O T W p F Z 0 1 q Z z N V V E l 5 S U R J N U 1 5 Q X l O Q 0 F 6 T U R O V U 1 6 W W d N e l F 4 V k R V M k l E T T R P R l E 0 T 0 N B M E 1 q V l V N V E 1 5 S U R R M E 1 s U X h O e l V n T k R N M V Z E S X d O U 0 E w T V R k V U 1 q S X h J R E 0 1 T l Z R e U 1 q a 2 d N e m M y V E R J e k 1 T Q X p O a m x S T W p N e E l E T T J O e U F 5 T X p J Z 0 1 6 W T N U R E k w T X l B e k 5 6 a F J N e k F 6 S U R R M E 1 p Q X p P R F F n T k R R e V V U U X d N U 0 E w T k R J Z 0 5 E R T F J R F E w T U Z R M E 5 E R W d O R E 1 6 V k R R M k 1 D Q T B N a k 5 V T k R j M U l E U X h N V l E w T 0 R V Z 0 1 6 a z R W R F E 1 T X l B e k 9 E V l V O R G s z S U R N M 0 0 x U T F N R E F n T X p Z M F Z E V X d N a U F 6 T l R k T U 5 U R X d J R E 0 y T j F F M U 5 6 T W d O R F F 5 S U R Z M U 9 T Q T B O R E p S T n p F e k l E U T B N a U E z T k R Z Z 0 5 E R T F W R G M 0 T U N B e k 1 6 W l J O e m d 3 S U R J N E 5 T Q T N O R E l n T V R j N F Z E Y 3 d O Q 0 E x T U Z F M 0 1 E V W d N e l l n T n p B N U l E T X h W R G N 5 T k N B e U 5 s R T N O V E l n T W p Z Z 0 5 6 Y z J J R F U y V k R n e E 5 T Q X h N e m h S T 0 R F N E l E R T B P U 0 E 0 T W p F Z 0 1 U V X h W R G d 6 T n l B e E 5 U T l J P R F U z S U R F M U 1 5 Q T R O V G N n T V R R M V V U Z z F O e U F 4 T k R R Z 0 9 E V X p J R E V 6 T U Z F N E 5 E V W d N V E F 4 S U R n e k 1 T Q T N N M V E z T 0 R V Z 0 1 U Z F V O e k U y S U M w e E 1 G R T J O a m t n T F R F d 0 l E W T B P Q 0 F 4 T j F R M k 1 q Y 2 d O e k 5 S T m p J M 0 l E a 3 l J R F k y T X l B e E 9 U T l V O e k F 3 S U R N M E 5 W R T N N R E F n T k R B M E l E W T F O a U E w T U R S S U 5 q V X h V V F U y T l N B M E 1 E U W d O V E E y S U R N d 0 0 w d z B P V G t n T W p r e F R E U T J O a U F 4 T l R k U k 5 E T X p J R E k y S U R R e U 9 D Q X h O b E U w T V R V Z 0 x U R X h J R E 0 0 T l N B d E 1 U R l J N e m N 5 S U M w e E 1 T Q X p O a l F n T F R S V U 1 6 V X p J R G h V T X p V d 0 l E R T R V V E 0 x T U N B e U 9 T Q X p P R F F n T V R Z e F R E U X l N Q 0 F 6 T U R k U k 5 E S X p J R E 1 5 T W l B M E 1 q T W d N e l E x V V R R e U 1 5 Q T B N R F F n T X p j N U l E U X d O R W d 6 T n p S U k 1 q Z z R J R F F 3 T k N B e U 1 q a 2 d N e k F 6 V E R J e U 1 p Q X l P V E Z N T V R n N U l E R T F O M U V 4 T l R Z Z 0 1 q W W d N V F V 4 S U R F M l V U R X p P Q 0 F 0 T V R F Z 0 1 U Q T R J Q z B 4 T V Z F N U 5 T Q X R N V E V n T 0 R j Z 0 x U V l V O e l l n T j F R M 0 5 D Q X h O M U U z T k N B e k 1 D Q X h N V E l n T V R n e F V U R T F N U 0 F 6 T X p V Z 0 1 U V X h J R E 0 w T W x F e E 5 U U W d N e l U z S U R F M U 5 D Q X p O a m x S T V R V M E l E U X d O U 0 F 4 T W p r Z 0 5 E Q T F V V E V 3 T n l B M E 1 E V W d P V E l n T X p j M 1 Z E W T V J R E 1 4 T m x R M U 5 5 Q X l P R E J S T l R V Z 0 1 q Y z R J R F F 4 S U R J M 0 9 F Z 3 l O M U V 5 T V N B e U 9 E U W d N a k V n T W p n M 1 d p S X Z Q a n d 2 W k d W b W N 6 N D h a e U J 6 Z E h K d m E y V T l J b U 4 x Y 2 5 K b G J u U k R i M n h 2 Y 2 l J Z 1 p t b H N i R D B p W T N W e W N t V n V k R U 5 2 Y k c 5 e U l p Q n p k S E p 2 Y T J V d G Q y b G t k R 2 c 5 S W p B a U l I U n l Z V z V 6 W m 0 5 e W J U M G l j M k 5 o Y k d V b 0 1 T d 3 R N U 2 t p U G p 4 b k l H U m h k R 0 V 0 Y l c x c 0 x X N X Z a R 1 U 5 S W 0 x a G R H Z 2 l Q a n h u S U d S a G R H R X R i V z F z T F c 1 d l p H V T l J b T F w S W o 0 O G R Y T m x J R 1 J o Z E d F d F l 6 M G l N V V E w T l R R a U l I a H N h V z V y T 2 1 o e V p X W T l J a U 5 O U 2 x n d E 1 q S X R W R V Z Z T F V r d E 1 V U T B O V F F p T H o 0 O E w y Y y t Q R 2 N n W k d G M F l T M X R i V 3 d 0 Y m 0 5 a 1 p U M G l i V 2 t p S U h S e V l X N X p a b T l 5 Y l Q w a W R I S m h i b k 5 z W V h S b E t E U T N O e X d 3 S 1 N J K 1 B I V n p a U 0 J r W V h S a E x X T T l J a k Z F T k R W R 0 l p Q j R i R 2 x 1 Y X p w b 2 N t V m 1 Q U 0 l q V F V w W U x U S X l M V l J G V 0 M x S k x U R k V O R F Z H S W k 4 K 1 B D O W 5 Q a n h u S U d S a G R H R X R i V z F z T F c 1 d l p H V T l J b T F w S W l C M G N t R n V j M l p 2 Y 2 0 w O U l u U n l Z V z V 6 Y k d G M F p T Z z V N a m d z T U N r a V B q e D F j M l V n W k d G M F l T M W p Q U 0 l 4 U k R R M F J T S W d l R 3 h w Y m 1 z N m F I S m x a a j B p S T A x S 1 d D M H l N a T F V U l Z n d F N T M H h S R F E w U l N J d l B q d 3 Z a e j Q 4 W n l C a 1 l Y U m h M V z F 0 Y k M x d W I y U m x Q U 0 p 0 Y V N J Z 2 R I S m h i b k 5 t Y j N K d F B T S j B j b U Z 1 Y z J 4 a G R H V W 9 N V F E x T n l 3 d 0 t T S S t Q S F Z 6 W l N C a 1 l Y U m h M V 0 0 5 S W p G R U 5 E V X h J a U I 0 Y k d s d W F 6 c G 9 j b V Z t U F N J a l R V c F l M V E l 5 T F Z S R l d D M U p M V E Z F T k R V e E l p O C t Q Q z l u U G p 4 b k l H U m h k R 0 V 0 Y l c x c 0 x X N X Z a R 1 U 5 S W 0 x e m R X S W l J S F J 5 W V c 1 e l p t O X l i V D B p Z E h K a G J u T n N Z W F J s S 0 R F N U 5 6 Y 3 N N Q 2 t p U G p 4 b k l H U m h k R 0 V 0 Y l c x c 0 x X N X Z a R 1 U 5 S W 0 x c E l q N D h k W E 5 s S U d S a G R H R X R Z e j B p T V V R M E 5 U S W l J S G h z Y V c 1 c k 9 t a H l a V 1 k 5 S W l O T l N s Z 3 R N a k l 0 V k V W W U x V a 3 R N V V E w T l R J a U x 6 N D h M M m M r U E d j Z 1 p H R j B Z U z F 0 Y l d 3 d G J t O W t a V D B p V k d W W V F Y U n Z i U 0 l n Z E h K a G J u T m 1 i M 0 p 0 U F N K M G N t R n V j M n h o Z E d V b 0 5 E a z V M Q z B 4 T l R B c E l I T m p Z V 3 h s S 0 R B d U 5 6 Q T N L U 0 l n W k d G M F l T M X R h b m d 0 Z E d W N F k y e G h j M 0 0 5 S W s 5 U 1 J D S S t Q R 2 N n W k d G M F l T M X R i V 3 d 0 Y m 0 5 a 1 p U M G l i V 2 t p U G p 4 M W M y V W d a R 0 Y w W V M x a l B T S X h S R F E y T U N J Z 2 V H e H B i b X M 2 Y U h K b F p q M G l J M D F L V 0 M w e U 1 p M V V S V m d 0 U 1 M w e F J E U T J N Q 0 l 2 U G p 3 d l p 6 N D h a e U J r W V h S a E x X M X R i Q z F 1 Y j J S b F B T S n R h U 0 l n Z E h K a G J u T m 1 i M 0 p 0 U F N K M G N t R n V j M n h o Z E d V b 0 5 E W T V M R E F w S W o 0 O G R Y T m x J R 1 J o Z E d F d F l 6 M G l N V V E w T l R J a U l I a H N h V z V y T 2 1 o e V p X W T l J a U 5 O U 2 x n d E 1 q S X R W R V Z Z T F V r d E 1 V U T B O V E l p T H o 0 O E w y Y y t Q R 2 N n W k d G M F l T M X R i V 3 d 0 Y m 0 5 a 1 p U M G l i V 2 t p S U h S e V l X N X p a b T l 5 Y l Q w a W R I S m h i b k 5 z W V h S b E t E a 3 p O U 3 d 3 S 1 N J K 1 B I V n p a U 0 J r W V h S a E x X T T l J a k Z F T k R W Q k l p Q j R i R 2 x 1 Y X p w b 2 N t V m 1 Q U 0 l q V F V w W U x U S X l M V l J G V 0 M x S k x U R k V O R F Z C S W k 4 K 1 B D O W 5 Q a n d 2 W n o 0 O E w y Y y t Q Q z l u U G p 3 d l p 6 N D h M M 0 4 y W n o 0 P S I s C g k i U m V h b F Z p Z X d T a X p l S n N v b i I g O i A i e 1 w i a G V p Z 2 h 0 X C I 6 M z E 2 L F w i d 2 l k d G h c I j o x M z M 5 f S I K f Q o = " / > < / e x t o b j > < / e x t o b j s > < / s : c u s t o m D a t a > 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10.xml><?xml version="1.0" encoding="utf-8"?>
<ds:datastoreItem xmlns:ds="http://schemas.openxmlformats.org/officeDocument/2006/customXml" ds:itemID="{2ec2c2b3-71e5-4b92-bca0-5450524185eb}">
  <ds:schemaRefs/>
</ds:datastoreItem>
</file>

<file path=customXml/itemProps11.xml><?xml version="1.0" encoding="utf-8"?>
<ds:datastoreItem xmlns:ds="http://schemas.openxmlformats.org/officeDocument/2006/customXml" ds:itemID="{b72013de-89d0-4a03-bbe4-b96d48d7d7ba}">
  <ds:schemaRefs/>
</ds:datastoreItem>
</file>

<file path=customXml/itemProps12.xml><?xml version="1.0" encoding="utf-8"?>
<ds:datastoreItem xmlns:ds="http://schemas.openxmlformats.org/officeDocument/2006/customXml" ds:itemID="{28f0f509-dd60-4733-a595-a1d06dc40783}">
  <ds:schemaRefs/>
</ds:datastoreItem>
</file>

<file path=customXml/itemProps13.xml><?xml version="1.0" encoding="utf-8"?>
<ds:datastoreItem xmlns:ds="http://schemas.openxmlformats.org/officeDocument/2006/customXml" ds:itemID="{6bb1ae7f-05f1-434c-b647-2f9ff0fda23f}">
  <ds:schemaRefs/>
</ds:datastoreItem>
</file>

<file path=customXml/itemProps14.xml><?xml version="1.0" encoding="utf-8"?>
<ds:datastoreItem xmlns:ds="http://schemas.openxmlformats.org/officeDocument/2006/customXml" ds:itemID="{6f1d7848-c156-4139-8a6b-90a98fc3ddd3}">
  <ds:schemaRefs/>
</ds:datastoreItem>
</file>

<file path=customXml/itemProps15.xml><?xml version="1.0" encoding="utf-8"?>
<ds:datastoreItem xmlns:ds="http://schemas.openxmlformats.org/officeDocument/2006/customXml" ds:itemID="{31761a05-4ea8-4cc9-afd0-e730014033a0}">
  <ds:schemaRefs/>
</ds:datastoreItem>
</file>

<file path=customXml/itemProps16.xml><?xml version="1.0" encoding="utf-8"?>
<ds:datastoreItem xmlns:ds="http://schemas.openxmlformats.org/officeDocument/2006/customXml" ds:itemID="{3a92d120-e696-48a2-964f-bbe360b675bf}">
  <ds:schemaRefs/>
</ds:datastoreItem>
</file>

<file path=customXml/itemProps17.xml><?xml version="1.0" encoding="utf-8"?>
<ds:datastoreItem xmlns:ds="http://schemas.openxmlformats.org/officeDocument/2006/customXml" ds:itemID="{9b71abb2-1d69-455e-b738-6bdfa69f2ba3}">
  <ds:schemaRefs/>
</ds:datastoreItem>
</file>

<file path=customXml/itemProps18.xml><?xml version="1.0" encoding="utf-8"?>
<ds:datastoreItem xmlns:ds="http://schemas.openxmlformats.org/officeDocument/2006/customXml" ds:itemID="{038786a5-6172-4f7f-a155-5f4755bc075a}">
  <ds:schemaRefs/>
</ds:datastoreItem>
</file>

<file path=customXml/itemProps19.xml><?xml version="1.0" encoding="utf-8"?>
<ds:datastoreItem xmlns:ds="http://schemas.openxmlformats.org/officeDocument/2006/customXml" ds:itemID="{eb1fbf37-3960-4f0a-bfc0-b6954aa3712b}">
  <ds:schemaRefs/>
</ds:datastoreItem>
</file>

<file path=customXml/itemProps2.xml><?xml version="1.0" encoding="utf-8"?>
<ds:datastoreItem xmlns:ds="http://schemas.openxmlformats.org/officeDocument/2006/customXml" ds:itemID="{4ef8bc7a-f519-42ae-a197-dea42577efde}">
  <ds:schemaRefs/>
</ds:datastoreItem>
</file>

<file path=customXml/itemProps20.xml><?xml version="1.0" encoding="utf-8"?>
<ds:datastoreItem xmlns:ds="http://schemas.openxmlformats.org/officeDocument/2006/customXml" ds:itemID="{768c59ad-b65b-4696-ab34-c18969f9ab29}">
  <ds:schemaRefs/>
</ds:datastoreItem>
</file>

<file path=customXml/itemProps21.xml><?xml version="1.0" encoding="utf-8"?>
<ds:datastoreItem xmlns:ds="http://schemas.openxmlformats.org/officeDocument/2006/customXml" ds:itemID="{10c13f1b-5349-4b73-a2b2-05628c37b391}">
  <ds:schemaRefs/>
</ds:datastoreItem>
</file>

<file path=customXml/itemProps22.xml><?xml version="1.0" encoding="utf-8"?>
<ds:datastoreItem xmlns:ds="http://schemas.openxmlformats.org/officeDocument/2006/customXml" ds:itemID="{fbca1fdb-1239-42fc-88e8-692f7c2706e3}">
  <ds:schemaRefs/>
</ds:datastoreItem>
</file>

<file path=customXml/itemProps23.xml><?xml version="1.0" encoding="utf-8"?>
<ds:datastoreItem xmlns:ds="http://schemas.openxmlformats.org/officeDocument/2006/customXml" ds:itemID="{8784e13e-4fe4-432d-a7d8-68474660faf3}">
  <ds:schemaRefs/>
</ds:datastoreItem>
</file>

<file path=customXml/itemProps24.xml><?xml version="1.0" encoding="utf-8"?>
<ds:datastoreItem xmlns:ds="http://schemas.openxmlformats.org/officeDocument/2006/customXml" ds:itemID="{830937bc-bf0b-464d-bad9-0d5610f23f40}">
  <ds:schemaRefs/>
</ds:datastoreItem>
</file>

<file path=customXml/itemProps25.xml><?xml version="1.0" encoding="utf-8"?>
<ds:datastoreItem xmlns:ds="http://schemas.openxmlformats.org/officeDocument/2006/customXml" ds:itemID="{7ba1562c-543f-4a6a-a8b5-ceb0eadd7719}">
  <ds:schemaRefs/>
</ds:datastoreItem>
</file>

<file path=customXml/itemProps3.xml><?xml version="1.0" encoding="utf-8"?>
<ds:datastoreItem xmlns:ds="http://schemas.openxmlformats.org/officeDocument/2006/customXml" ds:itemID="{4cfb72ff-f35f-4801-81f8-2146d8626bc0}">
  <ds:schemaRefs/>
</ds:datastoreItem>
</file>

<file path=customXml/itemProps4.xml><?xml version="1.0" encoding="utf-8"?>
<ds:datastoreItem xmlns:ds="http://schemas.openxmlformats.org/officeDocument/2006/customXml" ds:itemID="{a00fc7d2-c868-4692-bb5b-d6c754315f8e}">
  <ds:schemaRefs/>
</ds:datastoreItem>
</file>

<file path=customXml/itemProps5.xml><?xml version="1.0" encoding="utf-8"?>
<ds:datastoreItem xmlns:ds="http://schemas.openxmlformats.org/officeDocument/2006/customXml" ds:itemID="{c29619d3-8e98-40ba-9233-881528957556}">
  <ds:schemaRefs/>
</ds:datastoreItem>
</file>

<file path=customXml/itemProps6.xml><?xml version="1.0" encoding="utf-8"?>
<ds:datastoreItem xmlns:ds="http://schemas.openxmlformats.org/officeDocument/2006/customXml" ds:itemID="{0eb8c57d-4e79-49ef-9821-79a9b2ef4a0b}">
  <ds:schemaRefs/>
</ds:datastoreItem>
</file>

<file path=customXml/itemProps7.xml><?xml version="1.0" encoding="utf-8"?>
<ds:datastoreItem xmlns:ds="http://schemas.openxmlformats.org/officeDocument/2006/customXml" ds:itemID="{b79665a2-eb02-4abd-b0f1-79d35ecd658a}">
  <ds:schemaRefs/>
</ds:datastoreItem>
</file>

<file path=customXml/itemProps8.xml><?xml version="1.0" encoding="utf-8"?>
<ds:datastoreItem xmlns:ds="http://schemas.openxmlformats.org/officeDocument/2006/customXml" ds:itemID="{343b94d5-15fc-4000-b134-565bc4b94d58}">
  <ds:schemaRefs/>
</ds:datastoreItem>
</file>

<file path=customXml/itemProps9.xml><?xml version="1.0" encoding="utf-8"?>
<ds:datastoreItem xmlns:ds="http://schemas.openxmlformats.org/officeDocument/2006/customXml" ds:itemID="{57aa09d9-1bac-43c0-b0e3-422aca1191f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3814</Words>
  <Application>WPS Presentation</Application>
  <PresentationFormat>Произвольный</PresentationFormat>
  <Paragraphs>308</Paragraphs>
  <Slides>33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SimSun</vt:lpstr>
      <vt:lpstr>Wingdings</vt:lpstr>
      <vt:lpstr>Arial</vt:lpstr>
      <vt:lpstr>Segoe UI</vt:lpstr>
      <vt:lpstr>Arial Black</vt:lpstr>
      <vt:lpstr>Tahoma</vt:lpstr>
      <vt:lpstr>Franklin Gothic Book</vt:lpstr>
      <vt:lpstr>Microsoft YaHei</vt:lpstr>
      <vt:lpstr>Arial Unicode MS</vt:lpstr>
      <vt:lpstr>Consolas</vt:lpstr>
      <vt:lpstr>Cambria Math</vt:lpstr>
      <vt:lpstr>Consolas</vt:lpstr>
      <vt:lpstr>simple-light-2</vt:lpstr>
      <vt:lpstr>Введение в Git</vt:lpstr>
      <vt:lpstr>Организационные вопросы</vt:lpstr>
      <vt:lpstr>Организационные вопросы</vt:lpstr>
      <vt:lpstr>Коммуникация</vt:lpstr>
      <vt:lpstr>Система оценивания</vt:lpstr>
      <vt:lpstr>Оценка за работу в семестре </vt:lpstr>
      <vt:lpstr>Основы Git</vt:lpstr>
      <vt:lpstr>Проблема</vt:lpstr>
      <vt:lpstr>Локальное хранилище</vt:lpstr>
      <vt:lpstr>Локальная VCS</vt:lpstr>
      <vt:lpstr>Какой язык Python?</vt:lpstr>
      <vt:lpstr>Мультипарадигмальный</vt:lpstr>
      <vt:lpstr>Python и ООП</vt:lpstr>
      <vt:lpstr>Мультипарадигмальный</vt:lpstr>
      <vt:lpstr>Мультипарадигмальный</vt:lpstr>
      <vt:lpstr>Люди и компьютеры</vt:lpstr>
      <vt:lpstr>Виртуальные машины</vt:lpstr>
      <vt:lpstr>Языки разных уровней</vt:lpstr>
      <vt:lpstr>Распределенные VCS</vt:lpstr>
      <vt:lpstr>Высокоуровневый</vt:lpstr>
      <vt:lpstr>Высокоуровневость Python</vt:lpstr>
      <vt:lpstr>Язык общего назначения</vt:lpstr>
      <vt:lpstr>Язык с динамической типизацией</vt:lpstr>
      <vt:lpstr>Язык с динамической типизацией</vt:lpstr>
      <vt:lpstr>Виды типизации</vt:lpstr>
      <vt:lpstr>Виды типизации</vt:lpstr>
      <vt:lpstr>Язык со строгой типизацией</vt:lpstr>
      <vt:lpstr>Управление памятью</vt:lpstr>
      <vt:lpstr>Объекты</vt:lpstr>
      <vt:lpstr>Сбор мусора</vt:lpstr>
      <vt:lpstr>Сбор мусора</vt:lpstr>
      <vt:lpstr>Сбор мусора</vt:lpstr>
      <vt:lpstr>Практическая часть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MIPT / Phystech</dc:title>
  <dc:creator>Marina</dc:creator>
  <cp:lastModifiedBy>Michail</cp:lastModifiedBy>
  <cp:revision>479</cp:revision>
  <dcterms:created xsi:type="dcterms:W3CDTF">2023-09-07T15:23:00Z</dcterms:created>
  <dcterms:modified xsi:type="dcterms:W3CDTF">2024-09-06T00:15:00Z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939A7A65A70D42D3AFBDFCFAB1B7D962_12</vt:lpwstr>
  </property>
  <property fmtid="{D5CDD505-2E9C-101B-9397-08002B2CF9AE}" pid="3" name="KSOProductBuildVer">
    <vt:lpwstr>1049-12.2.0.17562</vt:lpwstr>
  </property>
</Properties>
</file>